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0" r:id="rId4"/>
  </p:sldMasterIdLst>
  <p:notesMasterIdLst>
    <p:notesMasterId r:id="rId19"/>
  </p:notesMasterIdLst>
  <p:sldIdLst>
    <p:sldId id="256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2" r:id="rId13"/>
    <p:sldId id="266" r:id="rId14"/>
    <p:sldId id="25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8C6509-E08D-2E90-BA3E-D0B259E71145}" v="52" dt="2021-11-19T22:52:47.701"/>
    <p1510:client id="{501820CA-53C3-2C25-3B83-8B8DD012357B}" v="710" dt="2021-11-19T14:54:48.583"/>
    <p1510:client id="{59645094-E3D4-4A04-BA23-581293F9F7D5}" v="696" dt="2021-11-20T10:53:28.764"/>
    <p1510:client id="{92C19E60-4263-459D-8398-41B903B22397}" v="2077" dt="2021-11-21T00:25:00.504"/>
    <p1510:client id="{98C6BECB-8E53-4BB5-A1C2-37EB86331C0D}" v="68" dt="2021-11-21T13:31:36.870"/>
    <p1510:client id="{AFF8D737-F4F7-81D9-7129-3C2C6A828AEA}" v="301" dt="2021-11-19T08:48:04.005"/>
    <p1510:client id="{B46808D7-86DB-81CF-4A9C-CEA160CD9229}" v="898" dt="2021-11-19T13:51:37.728"/>
    <p1510:client id="{BA7E553A-C940-085E-8A92-0165024F9098}" v="25" dt="2021-11-22T11:09:37.659"/>
    <p1510:client id="{E87F1FA8-2256-2324-4298-E0BCB62999C7}" v="1046" dt="2021-11-19T23:46:00.883"/>
    <p1510:client id="{F4D059CC-C154-476D-82BC-8967BD04C1B6}" v="993" dt="2021-11-19T22:50:00.4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is Antoniazzi" userId="S::antoniaz@infn.it::1ef9bad0-a27b-43ff-8d8e-27cce3faf9ae" providerId="AD" clId="Web-{92C19E60-4263-459D-8398-41B903B22397}"/>
    <pc:docChg chg="addSld delSld modSld sldOrd">
      <pc:chgData name="Loris Antoniazzi" userId="S::antoniaz@infn.it::1ef9bad0-a27b-43ff-8d8e-27cce3faf9ae" providerId="AD" clId="Web-{92C19E60-4263-459D-8398-41B903B22397}" dt="2021-11-21T00:24:59.988" v="2768" actId="20577"/>
      <pc:docMkLst>
        <pc:docMk/>
      </pc:docMkLst>
      <pc:sldChg chg="addSp delSp modSp ord modNotes">
        <pc:chgData name="Loris Antoniazzi" userId="S::antoniaz@infn.it::1ef9bad0-a27b-43ff-8d8e-27cce3faf9ae" providerId="AD" clId="Web-{92C19E60-4263-459D-8398-41B903B22397}" dt="2021-11-21T00:09:50.086" v="2198" actId="14100"/>
        <pc:sldMkLst>
          <pc:docMk/>
          <pc:sldMk cId="761892824" sldId="257"/>
        </pc:sldMkLst>
        <pc:graphicFrameChg chg="add del mod modGraphic">
          <ac:chgData name="Loris Antoniazzi" userId="S::antoniaz@infn.it::1ef9bad0-a27b-43ff-8d8e-27cce3faf9ae" providerId="AD" clId="Web-{92C19E60-4263-459D-8398-41B903B22397}" dt="2021-11-20T21:25:18.357" v="376"/>
          <ac:graphicFrameMkLst>
            <pc:docMk/>
            <pc:sldMk cId="761892824" sldId="257"/>
            <ac:graphicFrameMk id="6" creationId="{DF9C26E8-EDF7-443A-829C-48DDBEF74A29}"/>
          </ac:graphicFrameMkLst>
        </pc:graphicFrameChg>
        <pc:picChg chg="mod">
          <ac:chgData name="Loris Antoniazzi" userId="S::antoniaz@infn.it::1ef9bad0-a27b-43ff-8d8e-27cce3faf9ae" providerId="AD" clId="Web-{92C19E60-4263-459D-8398-41B903B22397}" dt="2021-11-21T00:09:50.086" v="2198" actId="14100"/>
          <ac:picMkLst>
            <pc:docMk/>
            <pc:sldMk cId="761892824" sldId="257"/>
            <ac:picMk id="5" creationId="{07DF3BA7-83D6-4EA0-9424-28378F97E7C0}"/>
          </ac:picMkLst>
        </pc:picChg>
      </pc:sldChg>
      <pc:sldChg chg="addSp modSp">
        <pc:chgData name="Loris Antoniazzi" userId="S::antoniaz@infn.it::1ef9bad0-a27b-43ff-8d8e-27cce3faf9ae" providerId="AD" clId="Web-{92C19E60-4263-459D-8398-41B903B22397}" dt="2021-11-20T22:23:26.251" v="594" actId="20577"/>
        <pc:sldMkLst>
          <pc:docMk/>
          <pc:sldMk cId="425150820" sldId="262"/>
        </pc:sldMkLst>
        <pc:spChg chg="add mod">
          <ac:chgData name="Loris Antoniazzi" userId="S::antoniaz@infn.it::1ef9bad0-a27b-43ff-8d8e-27cce3faf9ae" providerId="AD" clId="Web-{92C19E60-4263-459D-8398-41B903B22397}" dt="2021-11-20T22:23:26.251" v="594" actId="20577"/>
          <ac:spMkLst>
            <pc:docMk/>
            <pc:sldMk cId="425150820" sldId="262"/>
            <ac:spMk id="41" creationId="{78C71F88-5760-42E9-AF63-AAC682D16953}"/>
          </ac:spMkLst>
        </pc:spChg>
        <pc:graphicFrameChg chg="mod modGraphic">
          <ac:chgData name="Loris Antoniazzi" userId="S::antoniaz@infn.it::1ef9bad0-a27b-43ff-8d8e-27cce3faf9ae" providerId="AD" clId="Web-{92C19E60-4263-459D-8398-41B903B22397}" dt="2021-11-20T21:18:07.002" v="369"/>
          <ac:graphicFrameMkLst>
            <pc:docMk/>
            <pc:sldMk cId="425150820" sldId="262"/>
            <ac:graphicFrameMk id="17" creationId="{B448313E-48DD-4892-A27E-3363A88BEF9F}"/>
          </ac:graphicFrameMkLst>
        </pc:graphicFrameChg>
      </pc:sldChg>
      <pc:sldChg chg="modSp">
        <pc:chgData name="Loris Antoniazzi" userId="S::antoniaz@infn.it::1ef9bad0-a27b-43ff-8d8e-27cce3faf9ae" providerId="AD" clId="Web-{92C19E60-4263-459D-8398-41B903B22397}" dt="2021-11-20T20:14:07.855" v="7" actId="20577"/>
        <pc:sldMkLst>
          <pc:docMk/>
          <pc:sldMk cId="3972263213" sldId="263"/>
        </pc:sldMkLst>
        <pc:spChg chg="mod">
          <ac:chgData name="Loris Antoniazzi" userId="S::antoniaz@infn.it::1ef9bad0-a27b-43ff-8d8e-27cce3faf9ae" providerId="AD" clId="Web-{92C19E60-4263-459D-8398-41B903B22397}" dt="2021-11-20T20:14:07.855" v="7" actId="20577"/>
          <ac:spMkLst>
            <pc:docMk/>
            <pc:sldMk cId="3972263213" sldId="263"/>
            <ac:spMk id="3417" creationId="{5E9C8A7D-98B1-44E9-A0E8-7CADEBB3FE69}"/>
          </ac:spMkLst>
        </pc:spChg>
      </pc:sldChg>
      <pc:sldChg chg="addSp delSp modSp">
        <pc:chgData name="Loris Antoniazzi" userId="S::antoniaz@infn.it::1ef9bad0-a27b-43ff-8d8e-27cce3faf9ae" providerId="AD" clId="Web-{92C19E60-4263-459D-8398-41B903B22397}" dt="2021-11-20T21:27:46.470" v="386" actId="20577"/>
        <pc:sldMkLst>
          <pc:docMk/>
          <pc:sldMk cId="358098335" sldId="265"/>
        </pc:sldMkLst>
        <pc:spChg chg="add mod">
          <ac:chgData name="Loris Antoniazzi" userId="S::antoniaz@infn.it::1ef9bad0-a27b-43ff-8d8e-27cce3faf9ae" providerId="AD" clId="Web-{92C19E60-4263-459D-8398-41B903B22397}" dt="2021-11-20T20:30:35.674" v="15"/>
          <ac:spMkLst>
            <pc:docMk/>
            <pc:sldMk cId="358098335" sldId="265"/>
            <ac:spMk id="5" creationId="{D2FCB404-61F8-4531-85E9-112D6C840D01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0:38:40.463" v="176"/>
          <ac:spMkLst>
            <pc:docMk/>
            <pc:sldMk cId="358098335" sldId="265"/>
            <ac:spMk id="8" creationId="{C8A9C8C4-F33E-460D-AE13-B9485E509132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0:39:20.183" v="185"/>
          <ac:spMkLst>
            <pc:docMk/>
            <pc:sldMk cId="358098335" sldId="265"/>
            <ac:spMk id="11" creationId="{8A3D18DB-055D-433F-AA81-20501799B7E8}"/>
          </ac:spMkLst>
        </pc:spChg>
        <pc:spChg chg="mod">
          <ac:chgData name="Loris Antoniazzi" userId="S::antoniaz@infn.it::1ef9bad0-a27b-43ff-8d8e-27cce3faf9ae" providerId="AD" clId="Web-{92C19E60-4263-459D-8398-41B903B22397}" dt="2021-11-20T21:27:46.470" v="386" actId="20577"/>
          <ac:spMkLst>
            <pc:docMk/>
            <pc:sldMk cId="358098335" sldId="265"/>
            <ac:spMk id="23" creationId="{138A98C6-8880-4A39-A199-11B8F9E483A4}"/>
          </ac:spMkLst>
        </pc:spChg>
        <pc:graphicFrameChg chg="add del mod modGraphic">
          <ac:chgData name="Loris Antoniazzi" userId="S::antoniaz@infn.it::1ef9bad0-a27b-43ff-8d8e-27cce3faf9ae" providerId="AD" clId="Web-{92C19E60-4263-459D-8398-41B903B22397}" dt="2021-11-20T20:33:00.157" v="66"/>
          <ac:graphicFrameMkLst>
            <pc:docMk/>
            <pc:sldMk cId="358098335" sldId="265"/>
            <ac:graphicFrameMk id="4" creationId="{A2C549C7-CCCE-4E4D-A33E-B2B8DEBB0A56}"/>
          </ac:graphicFrameMkLst>
        </pc:graphicFrameChg>
        <pc:graphicFrameChg chg="add del mod">
          <ac:chgData name="Loris Antoniazzi" userId="S::antoniaz@infn.it::1ef9bad0-a27b-43ff-8d8e-27cce3faf9ae" providerId="AD" clId="Web-{92C19E60-4263-459D-8398-41B903B22397}" dt="2021-11-20T20:38:40.463" v="177"/>
          <ac:graphicFrameMkLst>
            <pc:docMk/>
            <pc:sldMk cId="358098335" sldId="265"/>
            <ac:graphicFrameMk id="7" creationId="{18264EDD-EFC7-4A2A-A0CB-E7E189404209}"/>
          </ac:graphicFrameMkLst>
        </pc:graphicFrameChg>
        <pc:graphicFrameChg chg="add del mod modGraphic">
          <ac:chgData name="Loris Antoniazzi" userId="S::antoniaz@infn.it::1ef9bad0-a27b-43ff-8d8e-27cce3faf9ae" providerId="AD" clId="Web-{92C19E60-4263-459D-8398-41B903B22397}" dt="2021-11-20T20:39:34.261" v="190"/>
          <ac:graphicFrameMkLst>
            <pc:docMk/>
            <pc:sldMk cId="358098335" sldId="265"/>
            <ac:graphicFrameMk id="10" creationId="{7964516E-9D60-4773-9E2F-35A2D2055678}"/>
          </ac:graphicFrameMkLst>
        </pc:graphicFrameChg>
        <pc:graphicFrameChg chg="mod modGraphic">
          <ac:chgData name="Loris Antoniazzi" userId="S::antoniaz@infn.it::1ef9bad0-a27b-43ff-8d8e-27cce3faf9ae" providerId="AD" clId="Web-{92C19E60-4263-459D-8398-41B903B22397}" dt="2021-11-20T20:36:36.601" v="159"/>
          <ac:graphicFrameMkLst>
            <pc:docMk/>
            <pc:sldMk cId="358098335" sldId="265"/>
            <ac:graphicFrameMk id="26" creationId="{A3AAD3AB-998B-4AAD-9B9B-93BAA78CA166}"/>
          </ac:graphicFrameMkLst>
        </pc:graphicFrameChg>
      </pc:sldChg>
      <pc:sldChg chg="modSp">
        <pc:chgData name="Loris Antoniazzi" userId="S::antoniaz@infn.it::1ef9bad0-a27b-43ff-8d8e-27cce3faf9ae" providerId="AD" clId="Web-{92C19E60-4263-459D-8398-41B903B22397}" dt="2021-11-20T22:30:58.765" v="736" actId="20577"/>
        <pc:sldMkLst>
          <pc:docMk/>
          <pc:sldMk cId="2952481552" sldId="266"/>
        </pc:sldMkLst>
        <pc:spChg chg="mod">
          <ac:chgData name="Loris Antoniazzi" userId="S::antoniaz@infn.it::1ef9bad0-a27b-43ff-8d8e-27cce3faf9ae" providerId="AD" clId="Web-{92C19E60-4263-459D-8398-41B903B22397}" dt="2021-11-20T22:30:58.765" v="736" actId="20577"/>
          <ac:spMkLst>
            <pc:docMk/>
            <pc:sldMk cId="2952481552" sldId="266"/>
            <ac:spMk id="23" creationId="{138A98C6-8880-4A39-A199-11B8F9E483A4}"/>
          </ac:spMkLst>
        </pc:spChg>
      </pc:sldChg>
      <pc:sldChg chg="del">
        <pc:chgData name="Loris Antoniazzi" userId="S::antoniaz@infn.it::1ef9bad0-a27b-43ff-8d8e-27cce3faf9ae" providerId="AD" clId="Web-{92C19E60-4263-459D-8398-41B903B22397}" dt="2021-11-20T23:21:07.431" v="1425"/>
        <pc:sldMkLst>
          <pc:docMk/>
          <pc:sldMk cId="3804091175" sldId="267"/>
        </pc:sldMkLst>
      </pc:sldChg>
      <pc:sldChg chg="addSp delSp modSp modNotes">
        <pc:chgData name="Loris Antoniazzi" userId="S::antoniaz@infn.it::1ef9bad0-a27b-43ff-8d8e-27cce3faf9ae" providerId="AD" clId="Web-{92C19E60-4263-459D-8398-41B903B22397}" dt="2021-11-21T00:00:10.461" v="1810"/>
        <pc:sldMkLst>
          <pc:docMk/>
          <pc:sldMk cId="191205892" sldId="268"/>
        </pc:sldMkLst>
        <pc:spChg chg="mod">
          <ac:chgData name="Loris Antoniazzi" userId="S::antoniaz@infn.it::1ef9bad0-a27b-43ff-8d8e-27cce3faf9ae" providerId="AD" clId="Web-{92C19E60-4263-459D-8398-41B903B22397}" dt="2021-11-20T22:03:21.215" v="460" actId="14100"/>
          <ac:spMkLst>
            <pc:docMk/>
            <pc:sldMk cId="191205892" sldId="268"/>
            <ac:spMk id="2" creationId="{E795E3FD-EEB3-4D19-AEAC-E2CEC9DF0CC3}"/>
          </ac:spMkLst>
        </pc:spChg>
        <pc:spChg chg="add mod">
          <ac:chgData name="Loris Antoniazzi" userId="S::antoniaz@infn.it::1ef9bad0-a27b-43ff-8d8e-27cce3faf9ae" providerId="AD" clId="Web-{92C19E60-4263-459D-8398-41B903B22397}" dt="2021-11-20T23:17:56.114" v="1354" actId="20577"/>
          <ac:spMkLst>
            <pc:docMk/>
            <pc:sldMk cId="191205892" sldId="268"/>
            <ac:spMk id="3" creationId="{6A0B50A4-24A1-4071-BD32-D9A94F899A22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2:32:23.220" v="749"/>
          <ac:spMkLst>
            <pc:docMk/>
            <pc:sldMk cId="191205892" sldId="268"/>
            <ac:spMk id="7" creationId="{BAD5C4F6-D585-4D93-A98A-1245C497DBE1}"/>
          </ac:spMkLst>
        </pc:spChg>
        <pc:graphicFrameChg chg="add del mod modGraphic">
          <ac:chgData name="Loris Antoniazzi" userId="S::antoniaz@infn.it::1ef9bad0-a27b-43ff-8d8e-27cce3faf9ae" providerId="AD" clId="Web-{92C19E60-4263-459D-8398-41B903B22397}" dt="2021-11-20T22:10:35.681" v="495"/>
          <ac:graphicFrameMkLst>
            <pc:docMk/>
            <pc:sldMk cId="191205892" sldId="268"/>
            <ac:graphicFrameMk id="6" creationId="{CDE61B5D-B502-4D6A-A728-C9262527579D}"/>
          </ac:graphicFrameMkLst>
        </pc:graphicFrameChg>
        <pc:picChg chg="mod">
          <ac:chgData name="Loris Antoniazzi" userId="S::antoniaz@infn.it::1ef9bad0-a27b-43ff-8d8e-27cce3faf9ae" providerId="AD" clId="Web-{92C19E60-4263-459D-8398-41B903B22397}" dt="2021-11-20T22:34:12.504" v="792" actId="14100"/>
          <ac:picMkLst>
            <pc:docMk/>
            <pc:sldMk cId="191205892" sldId="268"/>
            <ac:picMk id="5" creationId="{89362155-2187-4013-9A13-DF3C86B4783F}"/>
          </ac:picMkLst>
        </pc:picChg>
      </pc:sldChg>
      <pc:sldChg chg="addSp delSp modSp add replId modNotes">
        <pc:chgData name="Loris Antoniazzi" userId="S::antoniaz@infn.it::1ef9bad0-a27b-43ff-8d8e-27cce3faf9ae" providerId="AD" clId="Web-{92C19E60-4263-459D-8398-41B903B22397}" dt="2021-11-20T23:58:33.467" v="1757" actId="20577"/>
        <pc:sldMkLst>
          <pc:docMk/>
          <pc:sldMk cId="2920199971" sldId="269"/>
        </pc:sldMkLst>
        <pc:spChg chg="mod">
          <ac:chgData name="Loris Antoniazzi" userId="S::antoniaz@infn.it::1ef9bad0-a27b-43ff-8d8e-27cce3faf9ae" providerId="AD" clId="Web-{92C19E60-4263-459D-8398-41B903B22397}" dt="2021-11-20T23:29:05.553" v="1478" actId="14100"/>
          <ac:spMkLst>
            <pc:docMk/>
            <pc:sldMk cId="2920199971" sldId="269"/>
            <ac:spMk id="2" creationId="{E795E3FD-EEB3-4D19-AEAC-E2CEC9DF0CC3}"/>
          </ac:spMkLst>
        </pc:spChg>
        <pc:spChg chg="mod">
          <ac:chgData name="Loris Antoniazzi" userId="S::antoniaz@infn.it::1ef9bad0-a27b-43ff-8d8e-27cce3faf9ae" providerId="AD" clId="Web-{92C19E60-4263-459D-8398-41B903B22397}" dt="2021-11-20T23:58:33.467" v="1757" actId="20577"/>
          <ac:spMkLst>
            <pc:docMk/>
            <pc:sldMk cId="2920199971" sldId="269"/>
            <ac:spMk id="3" creationId="{6A0B50A4-24A1-4071-BD32-D9A94F899A22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3:38:29.797" v="1521"/>
          <ac:spMkLst>
            <pc:docMk/>
            <pc:sldMk cId="2920199971" sldId="269"/>
            <ac:spMk id="6" creationId="{7320AC09-FED1-4AD2-8718-184A1D2FB46C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3:39:26.252" v="1525"/>
          <ac:spMkLst>
            <pc:docMk/>
            <pc:sldMk cId="2920199971" sldId="269"/>
            <ac:spMk id="9" creationId="{1F83AF05-33B3-4B94-9D29-BAE2FA702E4F}"/>
          </ac:spMkLst>
        </pc:spChg>
        <pc:spChg chg="add del mod">
          <ac:chgData name="Loris Antoniazzi" userId="S::antoniaz@infn.it::1ef9bad0-a27b-43ff-8d8e-27cce3faf9ae" providerId="AD" clId="Web-{92C19E60-4263-459D-8398-41B903B22397}" dt="2021-11-20T23:46:23.657" v="1533"/>
          <ac:spMkLst>
            <pc:docMk/>
            <pc:sldMk cId="2920199971" sldId="269"/>
            <ac:spMk id="12" creationId="{FB71670C-148E-4C6F-AC6D-A23A957C39C1}"/>
          </ac:spMkLst>
        </pc:spChg>
        <pc:picChg chg="del">
          <ac:chgData name="Loris Antoniazzi" userId="S::antoniaz@infn.it::1ef9bad0-a27b-43ff-8d8e-27cce3faf9ae" providerId="AD" clId="Web-{92C19E60-4263-459D-8398-41B903B22397}" dt="2021-11-20T23:38:25.281" v="1520"/>
          <ac:picMkLst>
            <pc:docMk/>
            <pc:sldMk cId="2920199971" sldId="269"/>
            <ac:picMk id="5" creationId="{89362155-2187-4013-9A13-DF3C86B4783F}"/>
          </ac:picMkLst>
        </pc:picChg>
        <pc:picChg chg="add del mod ord">
          <ac:chgData name="Loris Antoniazzi" userId="S::antoniaz@infn.it::1ef9bad0-a27b-43ff-8d8e-27cce3faf9ae" providerId="AD" clId="Web-{92C19E60-4263-459D-8398-41B903B22397}" dt="2021-11-20T23:39:23.830" v="1524"/>
          <ac:picMkLst>
            <pc:docMk/>
            <pc:sldMk cId="2920199971" sldId="269"/>
            <ac:picMk id="7" creationId="{377C737C-1C0D-445C-A2EB-98EEE494E139}"/>
          </ac:picMkLst>
        </pc:picChg>
        <pc:picChg chg="add del mod ord">
          <ac:chgData name="Loris Antoniazzi" userId="S::antoniaz@infn.it::1ef9bad0-a27b-43ff-8d8e-27cce3faf9ae" providerId="AD" clId="Web-{92C19E60-4263-459D-8398-41B903B22397}" dt="2021-11-20T23:46:20.313" v="1532"/>
          <ac:picMkLst>
            <pc:docMk/>
            <pc:sldMk cId="2920199971" sldId="269"/>
            <ac:picMk id="10" creationId="{3CF8CE86-40F1-40A9-99BE-FCF61CA264D7}"/>
          </ac:picMkLst>
        </pc:picChg>
        <pc:picChg chg="add mod ord">
          <ac:chgData name="Loris Antoniazzi" userId="S::antoniaz@infn.it::1ef9bad0-a27b-43ff-8d8e-27cce3faf9ae" providerId="AD" clId="Web-{92C19E60-4263-459D-8398-41B903B22397}" dt="2021-11-20T23:46:36.188" v="1538" actId="1076"/>
          <ac:picMkLst>
            <pc:docMk/>
            <pc:sldMk cId="2920199971" sldId="269"/>
            <ac:picMk id="13" creationId="{E7E12872-672E-4105-9F9C-D5E450B2CE65}"/>
          </ac:picMkLst>
        </pc:picChg>
        <pc:picChg chg="add mod">
          <ac:chgData name="Loris Antoniazzi" userId="S::antoniaz@infn.it::1ef9bad0-a27b-43ff-8d8e-27cce3faf9ae" providerId="AD" clId="Web-{92C19E60-4263-459D-8398-41B903B22397}" dt="2021-11-20T23:47:32.440" v="1543" actId="1076"/>
          <ac:picMkLst>
            <pc:docMk/>
            <pc:sldMk cId="2920199971" sldId="269"/>
            <ac:picMk id="14" creationId="{9FB2A6B0-3613-4188-92A4-2B0D1320EBE7}"/>
          </ac:picMkLst>
        </pc:picChg>
      </pc:sldChg>
      <pc:sldChg chg="addSp delSp modSp add replId addAnim delAnim modNotes">
        <pc:chgData name="Loris Antoniazzi" userId="S::antoniaz@infn.it::1ef9bad0-a27b-43ff-8d8e-27cce3faf9ae" providerId="AD" clId="Web-{92C19E60-4263-459D-8398-41B903B22397}" dt="2021-11-21T00:24:59.988" v="2768" actId="20577"/>
        <pc:sldMkLst>
          <pc:docMk/>
          <pc:sldMk cId="3901592446" sldId="270"/>
        </pc:sldMkLst>
        <pc:spChg chg="mod">
          <ac:chgData name="Loris Antoniazzi" userId="S::antoniaz@infn.it::1ef9bad0-a27b-43ff-8d8e-27cce3faf9ae" providerId="AD" clId="Web-{92C19E60-4263-459D-8398-41B903B22397}" dt="2021-11-21T00:09:25.445" v="2195"/>
          <ac:spMkLst>
            <pc:docMk/>
            <pc:sldMk cId="3901592446" sldId="270"/>
            <ac:spMk id="2" creationId="{E795E3FD-EEB3-4D19-AEAC-E2CEC9DF0CC3}"/>
          </ac:spMkLst>
        </pc:spChg>
        <pc:spChg chg="del">
          <ac:chgData name="Loris Antoniazzi" userId="S::antoniaz@infn.it::1ef9bad0-a27b-43ff-8d8e-27cce3faf9ae" providerId="AD" clId="Web-{92C19E60-4263-459D-8398-41B903B22397}" dt="2021-11-21T00:00:30.900" v="1815"/>
          <ac:spMkLst>
            <pc:docMk/>
            <pc:sldMk cId="3901592446" sldId="270"/>
            <ac:spMk id="3" creationId="{6A0B50A4-24A1-4071-BD32-D9A94F899A22}"/>
          </ac:spMkLst>
        </pc:spChg>
        <pc:spChg chg="add del mod">
          <ac:chgData name="Loris Antoniazzi" userId="S::antoniaz@infn.it::1ef9bad0-a27b-43ff-8d8e-27cce3faf9ae" providerId="AD" clId="Web-{92C19E60-4263-459D-8398-41B903B22397}" dt="2021-11-21T00:00:28.149" v="1814"/>
          <ac:spMkLst>
            <pc:docMk/>
            <pc:sldMk cId="3901592446" sldId="270"/>
            <ac:spMk id="5" creationId="{D6B2DD0F-F1E4-4BF5-8532-E83ADC50EEE5}"/>
          </ac:spMkLst>
        </pc:spChg>
        <pc:spChg chg="add mod">
          <ac:chgData name="Loris Antoniazzi" userId="S::antoniaz@infn.it::1ef9bad0-a27b-43ff-8d8e-27cce3faf9ae" providerId="AD" clId="Web-{92C19E60-4263-459D-8398-41B903B22397}" dt="2021-11-21T00:24:59.988" v="2768" actId="20577"/>
          <ac:spMkLst>
            <pc:docMk/>
            <pc:sldMk cId="3901592446" sldId="270"/>
            <ac:spMk id="6" creationId="{70F6CD7B-7A0E-4B80-BBED-15F1A9A3083D}"/>
          </ac:spMkLst>
        </pc:spChg>
        <pc:spChg chg="ord">
          <ac:chgData name="Loris Antoniazzi" userId="S::antoniaz@infn.it::1ef9bad0-a27b-43ff-8d8e-27cce3faf9ae" providerId="AD" clId="Web-{92C19E60-4263-459D-8398-41B903B22397}" dt="2021-11-21T00:01:27.120" v="1842"/>
          <ac:spMkLst>
            <pc:docMk/>
            <pc:sldMk cId="3901592446" sldId="270"/>
            <ac:spMk id="29" creationId="{8C0CDCC4-6818-4581-B3E8-6D0E33539257}"/>
          </ac:spMkLst>
        </pc:spChg>
        <pc:spChg chg="add del">
          <ac:chgData name="Loris Antoniazzi" userId="S::antoniaz@infn.it::1ef9bad0-a27b-43ff-8d8e-27cce3faf9ae" providerId="AD" clId="Web-{92C19E60-4263-459D-8398-41B903B22397}" dt="2021-11-21T00:01:27.120" v="1842"/>
          <ac:spMkLst>
            <pc:docMk/>
            <pc:sldMk cId="3901592446" sldId="270"/>
            <ac:spMk id="117" creationId="{E49D7415-2F11-44C2-B6AA-13A25B6814B9}"/>
          </ac:spMkLst>
        </pc:spChg>
        <pc:spChg chg="add del">
          <ac:chgData name="Loris Antoniazzi" userId="S::antoniaz@infn.it::1ef9bad0-a27b-43ff-8d8e-27cce3faf9ae" providerId="AD" clId="Web-{92C19E60-4263-459D-8398-41B903B22397}" dt="2021-11-21T00:09:25.445" v="2195"/>
          <ac:spMkLst>
            <pc:docMk/>
            <pc:sldMk cId="3901592446" sldId="270"/>
            <ac:spMk id="124" creationId="{6B3CA38D-7BB0-4D35-BE00-0F487660272C}"/>
          </ac:spMkLst>
        </pc:spChg>
        <pc:spChg chg="add del">
          <ac:chgData name="Loris Antoniazzi" userId="S::antoniaz@infn.it::1ef9bad0-a27b-43ff-8d8e-27cce3faf9ae" providerId="AD" clId="Web-{92C19E60-4263-459D-8398-41B903B22397}" dt="2021-11-21T00:01:27.104" v="1841"/>
          <ac:spMkLst>
            <pc:docMk/>
            <pc:sldMk cId="3901592446" sldId="270"/>
            <ac:spMk id="125" creationId="{660EB578-C970-4186-B93C-45851BBC6E34}"/>
          </ac:spMkLst>
        </pc:spChg>
        <pc:spChg chg="add">
          <ac:chgData name="Loris Antoniazzi" userId="S::antoniaz@infn.it::1ef9bad0-a27b-43ff-8d8e-27cce3faf9ae" providerId="AD" clId="Web-{92C19E60-4263-459D-8398-41B903B22397}" dt="2021-11-21T00:09:25.445" v="2195"/>
          <ac:spMkLst>
            <pc:docMk/>
            <pc:sldMk cId="3901592446" sldId="270"/>
            <ac:spMk id="134" creationId="{660EB578-C970-4186-B93C-45851BBC6E34}"/>
          </ac:spMkLst>
        </pc:spChg>
        <pc:picChg chg="del">
          <ac:chgData name="Loris Antoniazzi" userId="S::antoniaz@infn.it::1ef9bad0-a27b-43ff-8d8e-27cce3faf9ae" providerId="AD" clId="Web-{92C19E60-4263-459D-8398-41B903B22397}" dt="2021-11-21T00:00:18.102" v="1812"/>
          <ac:picMkLst>
            <pc:docMk/>
            <pc:sldMk cId="3901592446" sldId="270"/>
            <ac:picMk id="13" creationId="{E7E12872-672E-4105-9F9C-D5E450B2CE65}"/>
          </ac:picMkLst>
        </pc:picChg>
        <pc:picChg chg="del">
          <ac:chgData name="Loris Antoniazzi" userId="S::antoniaz@infn.it::1ef9bad0-a27b-43ff-8d8e-27cce3faf9ae" providerId="AD" clId="Web-{92C19E60-4263-459D-8398-41B903B22397}" dt="2021-11-21T00:00:23.040" v="1813"/>
          <ac:picMkLst>
            <pc:docMk/>
            <pc:sldMk cId="3901592446" sldId="270"/>
            <ac:picMk id="14" creationId="{9FB2A6B0-3613-4188-92A4-2B0D1320EBE7}"/>
          </ac:picMkLst>
        </pc:picChg>
        <pc:picChg chg="add del">
          <ac:chgData name="Loris Antoniazzi" userId="S::antoniaz@infn.it::1ef9bad0-a27b-43ff-8d8e-27cce3faf9ae" providerId="AD" clId="Web-{92C19E60-4263-459D-8398-41B903B22397}" dt="2021-11-21T00:01:27.104" v="1841"/>
          <ac:picMkLst>
            <pc:docMk/>
            <pc:sldMk cId="3901592446" sldId="270"/>
            <ac:picMk id="121" creationId="{FFFADB85-17EF-4AA3-9E4B-F858256B1F9D}"/>
          </ac:picMkLst>
        </pc:picChg>
        <pc:picChg chg="add">
          <ac:chgData name="Loris Antoniazzi" userId="S::antoniaz@infn.it::1ef9bad0-a27b-43ff-8d8e-27cce3faf9ae" providerId="AD" clId="Web-{92C19E60-4263-459D-8398-41B903B22397}" dt="2021-11-21T00:09:25.445" v="2195"/>
          <ac:picMkLst>
            <pc:docMk/>
            <pc:sldMk cId="3901592446" sldId="270"/>
            <ac:picMk id="130" creationId="{42F7D148-43C3-4591-BB1E-BA210ADD2FAE}"/>
          </ac:picMkLst>
        </pc:picChg>
        <pc:cxnChg chg="add del">
          <ac:chgData name="Loris Antoniazzi" userId="S::antoniaz@infn.it::1ef9bad0-a27b-43ff-8d8e-27cce3faf9ae" providerId="AD" clId="Web-{92C19E60-4263-459D-8398-41B903B22397}" dt="2021-11-21T00:01:27.120" v="1842"/>
          <ac:cxnSpMkLst>
            <pc:docMk/>
            <pc:sldMk cId="3901592446" sldId="270"/>
            <ac:cxnSpMk id="119" creationId="{D2E57F3D-33BE-4306-87E6-245763719516}"/>
          </ac:cxnSpMkLst>
        </pc:cxnChg>
        <pc:cxnChg chg="add del">
          <ac:chgData name="Loris Antoniazzi" userId="S::antoniaz@infn.it::1ef9bad0-a27b-43ff-8d8e-27cce3faf9ae" providerId="AD" clId="Web-{92C19E60-4263-459D-8398-41B903B22397}" dt="2021-11-21T00:09:25.445" v="2195"/>
          <ac:cxnSpMkLst>
            <pc:docMk/>
            <pc:sldMk cId="3901592446" sldId="270"/>
            <ac:cxnSpMk id="126" creationId="{4514FD1B-A0BF-4C73-A68E-4B1F7299F6AE}"/>
          </ac:cxnSpMkLst>
        </pc:cxnChg>
        <pc:cxnChg chg="add del">
          <ac:chgData name="Loris Antoniazzi" userId="S::antoniaz@infn.it::1ef9bad0-a27b-43ff-8d8e-27cce3faf9ae" providerId="AD" clId="Web-{92C19E60-4263-459D-8398-41B903B22397}" dt="2021-11-21T00:01:27.104" v="1841"/>
          <ac:cxnSpMkLst>
            <pc:docMk/>
            <pc:sldMk cId="3901592446" sldId="270"/>
            <ac:cxnSpMk id="127" creationId="{CDF57B02-07BB-407B-BB36-06D9C64A673E}"/>
          </ac:cxnSpMkLst>
        </pc:cxnChg>
        <pc:cxnChg chg="add del">
          <ac:chgData name="Loris Antoniazzi" userId="S::antoniaz@infn.it::1ef9bad0-a27b-43ff-8d8e-27cce3faf9ae" providerId="AD" clId="Web-{92C19E60-4263-459D-8398-41B903B22397}" dt="2021-11-21T00:09:25.445" v="2195"/>
          <ac:cxnSpMkLst>
            <pc:docMk/>
            <pc:sldMk cId="3901592446" sldId="270"/>
            <ac:cxnSpMk id="128" creationId="{18B100A6-1EBC-40AB-BB7E-26807F3CFC31}"/>
          </ac:cxnSpMkLst>
        </pc:cxnChg>
        <pc:cxnChg chg="add del">
          <ac:chgData name="Loris Antoniazzi" userId="S::antoniaz@infn.it::1ef9bad0-a27b-43ff-8d8e-27cce3faf9ae" providerId="AD" clId="Web-{92C19E60-4263-459D-8398-41B903B22397}" dt="2021-11-21T00:01:27.104" v="1841"/>
          <ac:cxnSpMkLst>
            <pc:docMk/>
            <pc:sldMk cId="3901592446" sldId="270"/>
            <ac:cxnSpMk id="129" creationId="{C6855964-C920-48EB-8804-74291211C8A9}"/>
          </ac:cxnSpMkLst>
        </pc:cxnChg>
        <pc:cxnChg chg="add">
          <ac:chgData name="Loris Antoniazzi" userId="S::antoniaz@infn.it::1ef9bad0-a27b-43ff-8d8e-27cce3faf9ae" providerId="AD" clId="Web-{92C19E60-4263-459D-8398-41B903B22397}" dt="2021-11-21T00:09:25.445" v="2195"/>
          <ac:cxnSpMkLst>
            <pc:docMk/>
            <pc:sldMk cId="3901592446" sldId="270"/>
            <ac:cxnSpMk id="136" creationId="{CDF57B02-07BB-407B-BB36-06D9C64A673E}"/>
          </ac:cxnSpMkLst>
        </pc:cxnChg>
        <pc:cxnChg chg="add">
          <ac:chgData name="Loris Antoniazzi" userId="S::antoniaz@infn.it::1ef9bad0-a27b-43ff-8d8e-27cce3faf9ae" providerId="AD" clId="Web-{92C19E60-4263-459D-8398-41B903B22397}" dt="2021-11-21T00:09:25.445" v="2195"/>
          <ac:cxnSpMkLst>
            <pc:docMk/>
            <pc:sldMk cId="3901592446" sldId="270"/>
            <ac:cxnSpMk id="138" creationId="{C6855964-C920-48EB-8804-74291211C8A9}"/>
          </ac:cxnSpMkLst>
        </pc:cxnChg>
      </pc:sldChg>
    </pc:docChg>
  </pc:docChgLst>
  <pc:docChgLst>
    <pc:chgData name="Loris Antoniazzi" userId="S::antoniaz@infn.it::1ef9bad0-a27b-43ff-8d8e-27cce3faf9ae" providerId="AD" clId="Web-{BA7E553A-C940-085E-8A92-0165024F9098}"/>
    <pc:docChg chg="modSld">
      <pc:chgData name="Loris Antoniazzi" userId="S::antoniaz@infn.it::1ef9bad0-a27b-43ff-8d8e-27cce3faf9ae" providerId="AD" clId="Web-{BA7E553A-C940-085E-8A92-0165024F9098}" dt="2021-11-22T11:10:27.004" v="550"/>
      <pc:docMkLst>
        <pc:docMk/>
      </pc:docMkLst>
      <pc:sldChg chg="addSp delSp modSp modNotes">
        <pc:chgData name="Loris Antoniazzi" userId="S::antoniaz@infn.it::1ef9bad0-a27b-43ff-8d8e-27cce3faf9ae" providerId="AD" clId="Web-{BA7E553A-C940-085E-8A92-0165024F9098}" dt="2021-11-22T11:02:20.853" v="489"/>
        <pc:sldMkLst>
          <pc:docMk/>
          <pc:sldMk cId="128048769" sldId="258"/>
        </pc:sldMkLst>
        <pc:spChg chg="mod">
          <ac:chgData name="Loris Antoniazzi" userId="S::antoniaz@infn.it::1ef9bad0-a27b-43ff-8d8e-27cce3faf9ae" providerId="AD" clId="Web-{BA7E553A-C940-085E-8A92-0165024F9098}" dt="2021-11-22T10:59:37.333" v="246"/>
          <ac:spMkLst>
            <pc:docMk/>
            <pc:sldMk cId="128048769" sldId="258"/>
            <ac:spMk id="2" creationId="{4A02207E-A6F1-4023-8AE3-5455D8C4086A}"/>
          </ac:spMkLst>
        </pc:spChg>
        <pc:spChg chg="mod">
          <ac:chgData name="Loris Antoniazzi" userId="S::antoniaz@infn.it::1ef9bad0-a27b-43ff-8d8e-27cce3faf9ae" providerId="AD" clId="Web-{BA7E553A-C940-085E-8A92-0165024F9098}" dt="2021-11-22T10:59:37.333" v="246"/>
          <ac:spMkLst>
            <pc:docMk/>
            <pc:sldMk cId="128048769" sldId="258"/>
            <ac:spMk id="22" creationId="{16740EB5-EE28-44A0-B5D8-836F61CACF8E}"/>
          </ac:spMkLst>
        </pc:spChg>
        <pc:spChg chg="add del">
          <ac:chgData name="Loris Antoniazzi" userId="S::antoniaz@infn.it::1ef9bad0-a27b-43ff-8d8e-27cce3faf9ae" providerId="AD" clId="Web-{BA7E553A-C940-085E-8A92-0165024F9098}" dt="2021-11-22T10:59:37.333" v="246"/>
          <ac:spMkLst>
            <pc:docMk/>
            <pc:sldMk cId="128048769" sldId="258"/>
            <ac:spMk id="190" creationId="{F68B2C62-7648-4430-90D5-AE0F252AF113}"/>
          </ac:spMkLst>
        </pc:spChg>
        <pc:spChg chg="add del">
          <ac:chgData name="Loris Antoniazzi" userId="S::antoniaz@infn.it::1ef9bad0-a27b-43ff-8d8e-27cce3faf9ae" providerId="AD" clId="Web-{BA7E553A-C940-085E-8A92-0165024F9098}" dt="2021-11-22T10:59:37.333" v="246"/>
          <ac:spMkLst>
            <pc:docMk/>
            <pc:sldMk cId="128048769" sldId="258"/>
            <ac:spMk id="376" creationId="{F68B2C62-7648-4430-90D5-AE0F252AF113}"/>
          </ac:spMkLst>
        </pc:spChg>
        <pc:spChg chg="add del">
          <ac:chgData name="Loris Antoniazzi" userId="S::antoniaz@infn.it::1ef9bad0-a27b-43ff-8d8e-27cce3faf9ae" providerId="AD" clId="Web-{BA7E553A-C940-085E-8A92-0165024F9098}" dt="2021-11-22T10:59:37.333" v="246"/>
          <ac:spMkLst>
            <pc:docMk/>
            <pc:sldMk cId="128048769" sldId="258"/>
            <ac:spMk id="379" creationId="{19604516-F583-413C-8C0B-E7944F332B5A}"/>
          </ac:spMkLst>
        </pc:spChg>
        <pc:graphicFrameChg chg="mod ord modGraphic">
          <ac:chgData name="Loris Antoniazzi" userId="S::antoniaz@infn.it::1ef9bad0-a27b-43ff-8d8e-27cce3faf9ae" providerId="AD" clId="Web-{BA7E553A-C940-085E-8A92-0165024F9098}" dt="2021-11-22T10:59:37.333" v="246"/>
          <ac:graphicFrameMkLst>
            <pc:docMk/>
            <pc:sldMk cId="128048769" sldId="258"/>
            <ac:graphicFrameMk id="349" creationId="{E605ABFB-EB25-4FEB-992B-BD1F96B4A009}"/>
          </ac:graphicFrameMkLst>
        </pc:graphicFrameChg>
        <pc:cxnChg chg="add del">
          <ac:chgData name="Loris Antoniazzi" userId="S::antoniaz@infn.it::1ef9bad0-a27b-43ff-8d8e-27cce3faf9ae" providerId="AD" clId="Web-{BA7E553A-C940-085E-8A92-0165024F9098}" dt="2021-11-22T10:59:37.333" v="246"/>
          <ac:cxnSpMkLst>
            <pc:docMk/>
            <pc:sldMk cId="128048769" sldId="258"/>
            <ac:cxnSpMk id="127" creationId="{9D74C2FC-3228-4FC1-B97B-87AD35508D91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0:59:37.333" v="246"/>
          <ac:cxnSpMkLst>
            <pc:docMk/>
            <pc:sldMk cId="128048769" sldId="258"/>
            <ac:cxnSpMk id="377" creationId="{AAD0195E-7F27-4D06-9427-0C121D721A14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0:59:37.333" v="246"/>
          <ac:cxnSpMkLst>
            <pc:docMk/>
            <pc:sldMk cId="128048769" sldId="258"/>
            <ac:cxnSpMk id="380" creationId="{4BFD5B9F-5FB6-467D-83D5-DF82F1907354}"/>
          </ac:cxnSpMkLst>
        </pc:cxnChg>
      </pc:sldChg>
      <pc:sldChg chg="modSp modNotes">
        <pc:chgData name="Loris Antoniazzi" userId="S::antoniaz@infn.it::1ef9bad0-a27b-43ff-8d8e-27cce3faf9ae" providerId="AD" clId="Web-{BA7E553A-C940-085E-8A92-0165024F9098}" dt="2021-11-22T10:57:40.003" v="214"/>
        <pc:sldMkLst>
          <pc:docMk/>
          <pc:sldMk cId="3972263213" sldId="263"/>
        </pc:sldMkLst>
        <pc:spChg chg="mod">
          <ac:chgData name="Loris Antoniazzi" userId="S::antoniaz@infn.it::1ef9bad0-a27b-43ff-8d8e-27cce3faf9ae" providerId="AD" clId="Web-{BA7E553A-C940-085E-8A92-0165024F9098}" dt="2021-11-22T10:55:13.687" v="41" actId="20577"/>
          <ac:spMkLst>
            <pc:docMk/>
            <pc:sldMk cId="3972263213" sldId="263"/>
            <ac:spMk id="3417" creationId="{5E9C8A7D-98B1-44E9-A0E8-7CADEBB3FE69}"/>
          </ac:spMkLst>
        </pc:spChg>
      </pc:sldChg>
      <pc:sldChg chg="modNotes">
        <pc:chgData name="Loris Antoniazzi" userId="S::antoniaz@infn.it::1ef9bad0-a27b-43ff-8d8e-27cce3faf9ae" providerId="AD" clId="Web-{BA7E553A-C940-085E-8A92-0165024F9098}" dt="2021-11-22T11:10:27.004" v="550"/>
        <pc:sldMkLst>
          <pc:docMk/>
          <pc:sldMk cId="2920199971" sldId="269"/>
        </pc:sldMkLst>
      </pc:sldChg>
      <pc:sldChg chg="addSp delSp modSp">
        <pc:chgData name="Loris Antoniazzi" userId="S::antoniaz@infn.it::1ef9bad0-a27b-43ff-8d8e-27cce3faf9ae" providerId="AD" clId="Web-{BA7E553A-C940-085E-8A92-0165024F9098}" dt="2021-11-22T11:09:37.659" v="508" actId="20577"/>
        <pc:sldMkLst>
          <pc:docMk/>
          <pc:sldMk cId="3901592446" sldId="270"/>
        </pc:sldMkLst>
        <pc:spChg chg="mod">
          <ac:chgData name="Loris Antoniazzi" userId="S::antoniaz@infn.it::1ef9bad0-a27b-43ff-8d8e-27cce3faf9ae" providerId="AD" clId="Web-{BA7E553A-C940-085E-8A92-0165024F9098}" dt="2021-11-22T11:07:42.438" v="496"/>
          <ac:spMkLst>
            <pc:docMk/>
            <pc:sldMk cId="3901592446" sldId="270"/>
            <ac:spMk id="2" creationId="{E795E3FD-EEB3-4D19-AEAC-E2CEC9DF0CC3}"/>
          </ac:spMkLst>
        </pc:spChg>
        <pc:spChg chg="add del mod">
          <ac:chgData name="Loris Antoniazzi" userId="S::antoniaz@infn.it::1ef9bad0-a27b-43ff-8d8e-27cce3faf9ae" providerId="AD" clId="Web-{BA7E553A-C940-085E-8A92-0165024F9098}" dt="2021-11-22T11:09:37.659" v="508" actId="20577"/>
          <ac:spMkLst>
            <pc:docMk/>
            <pc:sldMk cId="3901592446" sldId="270"/>
            <ac:spMk id="6" creationId="{70F6CD7B-7A0E-4B80-BBED-15F1A9A3083D}"/>
          </ac:spMkLst>
        </pc:spChg>
        <pc:spChg chg="add del">
          <ac:chgData name="Loris Antoniazzi" userId="S::antoniaz@infn.it::1ef9bad0-a27b-43ff-8d8e-27cce3faf9ae" providerId="AD" clId="Web-{BA7E553A-C940-085E-8A92-0165024F9098}" dt="2021-11-22T11:07:36.828" v="494"/>
          <ac:spMkLst>
            <pc:docMk/>
            <pc:sldMk cId="3901592446" sldId="270"/>
            <ac:spMk id="80" creationId="{F68B2C62-7648-4430-90D5-AE0F252AF113}"/>
          </ac:spMkLst>
        </pc:spChg>
        <pc:spChg chg="add del">
          <ac:chgData name="Loris Antoniazzi" userId="S::antoniaz@infn.it::1ef9bad0-a27b-43ff-8d8e-27cce3faf9ae" providerId="AD" clId="Web-{BA7E553A-C940-085E-8A92-0165024F9098}" dt="2021-11-22T11:07:52.298" v="499"/>
          <ac:spMkLst>
            <pc:docMk/>
            <pc:sldMk cId="3901592446" sldId="270"/>
            <ac:spMk id="134" creationId="{660EB578-C970-4186-B93C-45851BBC6E34}"/>
          </ac:spMkLst>
        </pc:spChg>
        <pc:spChg chg="add del">
          <ac:chgData name="Loris Antoniazzi" userId="S::antoniaz@infn.it::1ef9bad0-a27b-43ff-8d8e-27cce3faf9ae" providerId="AD" clId="Web-{BA7E553A-C940-085E-8A92-0165024F9098}" dt="2021-11-22T11:07:42.438" v="496"/>
          <ac:spMkLst>
            <pc:docMk/>
            <pc:sldMk cId="3901592446" sldId="270"/>
            <ac:spMk id="141" creationId="{F68B2C62-7648-4430-90D5-AE0F252AF113}"/>
          </ac:spMkLst>
        </pc:spChg>
        <pc:spChg chg="add">
          <ac:chgData name="Loris Antoniazzi" userId="S::antoniaz@infn.it::1ef9bad0-a27b-43ff-8d8e-27cce3faf9ae" providerId="AD" clId="Web-{BA7E553A-C940-085E-8A92-0165024F9098}" dt="2021-11-22T11:07:52.298" v="499"/>
          <ac:spMkLst>
            <pc:docMk/>
            <pc:sldMk cId="3901592446" sldId="270"/>
            <ac:spMk id="145" creationId="{660EB578-C970-4186-B93C-45851BBC6E34}"/>
          </ac:spMkLst>
        </pc:spChg>
        <pc:graphicFrameChg chg="add del">
          <ac:chgData name="Loris Antoniazzi" userId="S::antoniaz@infn.it::1ef9bad0-a27b-43ff-8d8e-27cce3faf9ae" providerId="AD" clId="Web-{BA7E553A-C940-085E-8A92-0165024F9098}" dt="2021-11-22T11:07:36.828" v="494"/>
          <ac:graphicFrameMkLst>
            <pc:docMk/>
            <pc:sldMk cId="3901592446" sldId="270"/>
            <ac:graphicFrameMk id="140" creationId="{EF8AE2AB-E58A-48BA-A027-8D108B9C29F8}"/>
          </ac:graphicFrameMkLst>
        </pc:graphicFrameChg>
        <pc:graphicFrameChg chg="add del">
          <ac:chgData name="Loris Antoniazzi" userId="S::antoniaz@infn.it::1ef9bad0-a27b-43ff-8d8e-27cce3faf9ae" providerId="AD" clId="Web-{BA7E553A-C940-085E-8A92-0165024F9098}" dt="2021-11-22T11:07:42.438" v="496"/>
          <ac:graphicFrameMkLst>
            <pc:docMk/>
            <pc:sldMk cId="3901592446" sldId="270"/>
            <ac:graphicFrameMk id="143" creationId="{AB26AF7F-97C4-4FAB-B00E-AF4FCA216FEA}"/>
          </ac:graphicFrameMkLst>
        </pc:graphicFrameChg>
        <pc:graphicFrameChg chg="add del">
          <ac:chgData name="Loris Antoniazzi" userId="S::antoniaz@infn.it::1ef9bad0-a27b-43ff-8d8e-27cce3faf9ae" providerId="AD" clId="Web-{BA7E553A-C940-085E-8A92-0165024F9098}" dt="2021-11-22T11:07:52.266" v="498"/>
          <ac:graphicFrameMkLst>
            <pc:docMk/>
            <pc:sldMk cId="3901592446" sldId="270"/>
            <ac:graphicFrameMk id="144" creationId="{5E926BA2-F682-4DA8-9222-DDDA6C8AF140}"/>
          </ac:graphicFrameMkLst>
        </pc:graphicFrameChg>
        <pc:picChg chg="del">
          <ac:chgData name="Loris Antoniazzi" userId="S::antoniaz@infn.it::1ef9bad0-a27b-43ff-8d8e-27cce3faf9ae" providerId="AD" clId="Web-{BA7E553A-C940-085E-8A92-0165024F9098}" dt="2021-11-22T11:07:22.109" v="492"/>
          <ac:picMkLst>
            <pc:docMk/>
            <pc:sldMk cId="3901592446" sldId="270"/>
            <ac:picMk id="130" creationId="{42F7D148-43C3-4591-BB1E-BA210ADD2FAE}"/>
          </ac:picMkLst>
        </pc:picChg>
        <pc:picChg chg="add">
          <ac:chgData name="Loris Antoniazzi" userId="S::antoniaz@infn.it::1ef9bad0-a27b-43ff-8d8e-27cce3faf9ae" providerId="AD" clId="Web-{BA7E553A-C940-085E-8A92-0165024F9098}" dt="2021-11-22T11:07:52.298" v="499"/>
          <ac:picMkLst>
            <pc:docMk/>
            <pc:sldMk cId="3901592446" sldId="270"/>
            <ac:picMk id="146" creationId="{D7112295-1164-4D60-9CB0-3514A2E9003F}"/>
          </ac:picMkLst>
        </pc:picChg>
        <pc:cxnChg chg="add del">
          <ac:chgData name="Loris Antoniazzi" userId="S::antoniaz@infn.it::1ef9bad0-a27b-43ff-8d8e-27cce3faf9ae" providerId="AD" clId="Web-{BA7E553A-C940-085E-8A92-0165024F9098}" dt="2021-11-22T11:07:36.828" v="494"/>
          <ac:cxnSpMkLst>
            <pc:docMk/>
            <pc:sldMk cId="3901592446" sldId="270"/>
            <ac:cxnSpMk id="82" creationId="{AAD0195E-7F27-4D06-9427-0C121D721A14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1:07:36.828" v="494"/>
          <ac:cxnSpMkLst>
            <pc:docMk/>
            <pc:sldMk cId="3901592446" sldId="270"/>
            <ac:cxnSpMk id="84" creationId="{9D74C2FC-3228-4FC1-B97B-87AD35508D91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1:07:52.298" v="499"/>
          <ac:cxnSpMkLst>
            <pc:docMk/>
            <pc:sldMk cId="3901592446" sldId="270"/>
            <ac:cxnSpMk id="136" creationId="{CDF57B02-07BB-407B-BB36-06D9C64A673E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1:07:52.298" v="499"/>
          <ac:cxnSpMkLst>
            <pc:docMk/>
            <pc:sldMk cId="3901592446" sldId="270"/>
            <ac:cxnSpMk id="138" creationId="{C6855964-C920-48EB-8804-74291211C8A9}"/>
          </ac:cxnSpMkLst>
        </pc:cxnChg>
        <pc:cxnChg chg="add del">
          <ac:chgData name="Loris Antoniazzi" userId="S::antoniaz@infn.it::1ef9bad0-a27b-43ff-8d8e-27cce3faf9ae" providerId="AD" clId="Web-{BA7E553A-C940-085E-8A92-0165024F9098}" dt="2021-11-22T11:07:42.438" v="496"/>
          <ac:cxnSpMkLst>
            <pc:docMk/>
            <pc:sldMk cId="3901592446" sldId="270"/>
            <ac:cxnSpMk id="142" creationId="{4BFD5B9F-5FB6-467D-83D5-DF82F1907354}"/>
          </ac:cxnSpMkLst>
        </pc:cxnChg>
        <pc:cxnChg chg="add">
          <ac:chgData name="Loris Antoniazzi" userId="S::antoniaz@infn.it::1ef9bad0-a27b-43ff-8d8e-27cce3faf9ae" providerId="AD" clId="Web-{BA7E553A-C940-085E-8A92-0165024F9098}" dt="2021-11-22T11:07:52.298" v="499"/>
          <ac:cxnSpMkLst>
            <pc:docMk/>
            <pc:sldMk cId="3901592446" sldId="270"/>
            <ac:cxnSpMk id="147" creationId="{CDF57B02-07BB-407B-BB36-06D9C64A673E}"/>
          </ac:cxnSpMkLst>
        </pc:cxnChg>
        <pc:cxnChg chg="add">
          <ac:chgData name="Loris Antoniazzi" userId="S::antoniaz@infn.it::1ef9bad0-a27b-43ff-8d8e-27cce3faf9ae" providerId="AD" clId="Web-{BA7E553A-C940-085E-8A92-0165024F9098}" dt="2021-11-22T11:07:52.298" v="499"/>
          <ac:cxnSpMkLst>
            <pc:docMk/>
            <pc:sldMk cId="3901592446" sldId="270"/>
            <ac:cxnSpMk id="148" creationId="{C6855964-C920-48EB-8804-74291211C8A9}"/>
          </ac:cxnSpMkLst>
        </pc:cxnChg>
      </pc:sldChg>
    </pc:docChg>
  </pc:docChgLst>
  <pc:docChgLst>
    <pc:chgData name="Loris Antoniazzi" userId="S::antoniaz@infn.it::1ef9bad0-a27b-43ff-8d8e-27cce3faf9ae" providerId="AD" clId="Web-{98C6BECB-8E53-4BB5-A1C2-37EB86331C0D}"/>
    <pc:docChg chg="modSld">
      <pc:chgData name="Loris Antoniazzi" userId="S::antoniaz@infn.it::1ef9bad0-a27b-43ff-8d8e-27cce3faf9ae" providerId="AD" clId="Web-{98C6BECB-8E53-4BB5-A1C2-37EB86331C0D}" dt="2021-11-21T13:31:36.870" v="179" actId="20577"/>
      <pc:docMkLst>
        <pc:docMk/>
      </pc:docMkLst>
      <pc:sldChg chg="modSp modNotes">
        <pc:chgData name="Loris Antoniazzi" userId="S::antoniaz@infn.it::1ef9bad0-a27b-43ff-8d8e-27cce3faf9ae" providerId="AD" clId="Web-{98C6BECB-8E53-4BB5-A1C2-37EB86331C0D}" dt="2021-11-21T13:31:36.870" v="179" actId="20577"/>
        <pc:sldMkLst>
          <pc:docMk/>
          <pc:sldMk cId="761892824" sldId="257"/>
        </pc:sldMkLst>
        <pc:spChg chg="mod">
          <ac:chgData name="Loris Antoniazzi" userId="S::antoniaz@infn.it::1ef9bad0-a27b-43ff-8d8e-27cce3faf9ae" providerId="AD" clId="Web-{98C6BECB-8E53-4BB5-A1C2-37EB86331C0D}" dt="2021-11-21T13:31:36.870" v="179" actId="20577"/>
          <ac:spMkLst>
            <pc:docMk/>
            <pc:sldMk cId="761892824" sldId="257"/>
            <ac:spMk id="4" creationId="{212B0C2F-658D-4136-9D4E-ED921B17A088}"/>
          </ac:spMkLst>
        </pc:spChg>
      </pc:sldChg>
      <pc:sldChg chg="modSp modNotes">
        <pc:chgData name="Loris Antoniazzi" userId="S::antoniaz@infn.it::1ef9bad0-a27b-43ff-8d8e-27cce3faf9ae" providerId="AD" clId="Web-{98C6BECB-8E53-4BB5-A1C2-37EB86331C0D}" dt="2021-11-21T13:26:12.122" v="32" actId="20577"/>
        <pc:sldMkLst>
          <pc:docMk/>
          <pc:sldMk cId="501271831" sldId="259"/>
        </pc:sldMkLst>
        <pc:graphicFrameChg chg="modGraphic">
          <ac:chgData name="Loris Antoniazzi" userId="S::antoniaz@infn.it::1ef9bad0-a27b-43ff-8d8e-27cce3faf9ae" providerId="AD" clId="Web-{98C6BECB-8E53-4BB5-A1C2-37EB86331C0D}" dt="2021-11-21T13:26:12.122" v="32" actId="20577"/>
          <ac:graphicFrameMkLst>
            <pc:docMk/>
            <pc:sldMk cId="501271831" sldId="259"/>
            <ac:graphicFrameMk id="5" creationId="{41F2D00A-9BFD-44CC-AAE8-F217C4C9E29C}"/>
          </ac:graphicFrameMkLst>
        </pc:graphicFrameChg>
      </pc:sldChg>
      <pc:sldChg chg="modSp">
        <pc:chgData name="Loris Antoniazzi" userId="S::antoniaz@infn.it::1ef9bad0-a27b-43ff-8d8e-27cce3faf9ae" providerId="AD" clId="Web-{98C6BECB-8E53-4BB5-A1C2-37EB86331C0D}" dt="2021-11-21T13:26:54.342" v="50"/>
        <pc:sldMkLst>
          <pc:docMk/>
          <pc:sldMk cId="358098335" sldId="265"/>
        </pc:sldMkLst>
        <pc:graphicFrameChg chg="mod modGraphic">
          <ac:chgData name="Loris Antoniazzi" userId="S::antoniaz@infn.it::1ef9bad0-a27b-43ff-8d8e-27cce3faf9ae" providerId="AD" clId="Web-{98C6BECB-8E53-4BB5-A1C2-37EB86331C0D}" dt="2021-11-21T13:26:54.342" v="50"/>
          <ac:graphicFrameMkLst>
            <pc:docMk/>
            <pc:sldMk cId="358098335" sldId="265"/>
            <ac:graphicFrameMk id="26" creationId="{A3AAD3AB-998B-4AAD-9B9B-93BAA78CA166}"/>
          </ac:graphicFrameMkLst>
        </pc:graphicFrameChg>
      </pc:sldChg>
    </pc:docChg>
  </pc:docChgLst>
  <pc:docChgLst>
    <pc:chgData name="Loris Antoniazzi" userId="S::antoniaz@infn.it::1ef9bad0-a27b-43ff-8d8e-27cce3faf9ae" providerId="AD" clId="Web-{B46808D7-86DB-81CF-4A9C-CEA160CD9229}"/>
    <pc:docChg chg="addSld delSld modSld sldOrd">
      <pc:chgData name="Loris Antoniazzi" userId="S::antoniaz@infn.it::1ef9bad0-a27b-43ff-8d8e-27cce3faf9ae" providerId="AD" clId="Web-{B46808D7-86DB-81CF-4A9C-CEA160CD9229}" dt="2021-11-19T13:51:37.728" v="2737"/>
      <pc:docMkLst>
        <pc:docMk/>
      </pc:docMkLst>
      <pc:sldChg chg="addSp delSp modSp ord modNotes">
        <pc:chgData name="Loris Antoniazzi" userId="S::antoniaz@infn.it::1ef9bad0-a27b-43ff-8d8e-27cce3faf9ae" providerId="AD" clId="Web-{B46808D7-86DB-81CF-4A9C-CEA160CD9229}" dt="2021-11-19T13:08:38.453" v="2199"/>
        <pc:sldMkLst>
          <pc:docMk/>
          <pc:sldMk cId="128048769" sldId="258"/>
        </pc:sldMkLst>
        <pc:spChg chg="mod">
          <ac:chgData name="Loris Antoniazzi" userId="S::antoniaz@infn.it::1ef9bad0-a27b-43ff-8d8e-27cce3faf9ae" providerId="AD" clId="Web-{B46808D7-86DB-81CF-4A9C-CEA160CD9229}" dt="2021-11-19T10:33:54.685" v="559" actId="14100"/>
          <ac:spMkLst>
            <pc:docMk/>
            <pc:sldMk cId="128048769" sldId="258"/>
            <ac:spMk id="2" creationId="{4A02207E-A6F1-4023-8AE3-5455D8C4086A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09:11:09.876" v="69"/>
          <ac:spMkLst>
            <pc:docMk/>
            <pc:sldMk cId="128048769" sldId="258"/>
            <ac:spMk id="96" creationId="{F3AC3710-50C0-40F1-B069-91B71ABE22CE}"/>
          </ac:spMkLst>
        </pc:spChg>
        <pc:spChg chg="del">
          <ac:chgData name="Loris Antoniazzi" userId="S::antoniaz@infn.it::1ef9bad0-a27b-43ff-8d8e-27cce3faf9ae" providerId="AD" clId="Web-{B46808D7-86DB-81CF-4A9C-CEA160CD9229}" dt="2021-11-19T08:53:04.833" v="13"/>
          <ac:spMkLst>
            <pc:docMk/>
            <pc:sldMk cId="128048769" sldId="258"/>
            <ac:spMk id="128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08:08.512" v="22"/>
          <ac:spMkLst>
            <pc:docMk/>
            <pc:sldMk cId="128048769" sldId="258"/>
            <ac:spMk id="142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0:25" v="58"/>
          <ac:spMkLst>
            <pc:docMk/>
            <pc:sldMk cId="128048769" sldId="258"/>
            <ac:spMk id="152" creationId="{5F710FDB-0919-493E-8539-8240C23F1EB2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1:09.814" v="68"/>
          <ac:spMkLst>
            <pc:docMk/>
            <pc:sldMk cId="128048769" sldId="258"/>
            <ac:spMk id="157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08:42.857" v="27"/>
          <ac:spMkLst>
            <pc:docMk/>
            <pc:sldMk cId="128048769" sldId="258"/>
            <ac:spMk id="192" creationId="{F68B2C62-7648-4430-90D5-AE0F252AF113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08:53:04.833" v="13"/>
          <ac:spMkLst>
            <pc:docMk/>
            <pc:sldMk cId="128048769" sldId="258"/>
            <ac:spMk id="327" creationId="{6DB945B3-878D-4220-AB5F-C8AC5399EC2A}"/>
          </ac:spMkLst>
        </pc:spChg>
        <pc:spChg chg="add del">
          <ac:chgData name="Loris Antoniazzi" userId="S::antoniaz@infn.it::1ef9bad0-a27b-43ff-8d8e-27cce3faf9ae" providerId="AD" clId="Web-{B46808D7-86DB-81CF-4A9C-CEA160CD9229}" dt="2021-11-19T09:09:58.749" v="55"/>
          <ac:spMkLst>
            <pc:docMk/>
            <pc:sldMk cId="128048769" sldId="258"/>
            <ac:spMk id="331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09:58.718" v="54"/>
          <ac:spMkLst>
            <pc:docMk/>
            <pc:sldMk cId="128048769" sldId="258"/>
            <ac:spMk id="335" creationId="{660EB578-C970-4186-B93C-45851BBC6E34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0:25.016" v="59"/>
          <ac:spMkLst>
            <pc:docMk/>
            <pc:sldMk cId="128048769" sldId="258"/>
            <ac:spMk id="339" creationId="{33E93247-6229-44AB-A550-739E971E690B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1:09.876" v="69"/>
          <ac:spMkLst>
            <pc:docMk/>
            <pc:sldMk cId="128048769" sldId="258"/>
            <ac:spMk id="341" creationId="{6B3CA38D-7BB0-4D35-BE00-0F487660272C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1:57.393" v="80"/>
          <ac:spMkLst>
            <pc:docMk/>
            <pc:sldMk cId="128048769" sldId="258"/>
            <ac:spMk id="346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44.692" v="106"/>
          <ac:spMkLst>
            <pc:docMk/>
            <pc:sldMk cId="128048769" sldId="258"/>
            <ac:spMk id="351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24.583" v="97"/>
          <ac:spMkLst>
            <pc:docMk/>
            <pc:sldMk cId="128048769" sldId="258"/>
            <ac:spMk id="355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31.817" v="99"/>
          <ac:spMkLst>
            <pc:docMk/>
            <pc:sldMk cId="128048769" sldId="258"/>
            <ac:spMk id="358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37.036" v="101"/>
          <ac:spMkLst>
            <pc:docMk/>
            <pc:sldMk cId="128048769" sldId="258"/>
            <ac:spMk id="361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41.177" v="103"/>
          <ac:spMkLst>
            <pc:docMk/>
            <pc:sldMk cId="128048769" sldId="258"/>
            <ac:spMk id="363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3:44.646" v="105"/>
          <ac:spMkLst>
            <pc:docMk/>
            <pc:sldMk cId="128048769" sldId="258"/>
            <ac:spMk id="366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5:07.898" v="121"/>
          <ac:spMkLst>
            <pc:docMk/>
            <pc:sldMk cId="128048769" sldId="258"/>
            <ac:spMk id="369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09:15:38.774" v="131"/>
          <ac:spMkLst>
            <pc:docMk/>
            <pc:sldMk cId="128048769" sldId="258"/>
            <ac:spMk id="373" creationId="{F68B2C62-7648-4430-90D5-AE0F252AF113}"/>
          </ac:spMkLst>
        </pc:spChg>
        <pc:spChg chg="add">
          <ac:chgData name="Loris Antoniazzi" userId="S::antoniaz@infn.it::1ef9bad0-a27b-43ff-8d8e-27cce3faf9ae" providerId="AD" clId="Web-{B46808D7-86DB-81CF-4A9C-CEA160CD9229}" dt="2021-11-19T09:15:38.774" v="131"/>
          <ac:spMkLst>
            <pc:docMk/>
            <pc:sldMk cId="128048769" sldId="258"/>
            <ac:spMk id="376" creationId="{F68B2C62-7648-4430-90D5-AE0F252AF113}"/>
          </ac:spMkLst>
        </pc:spChg>
        <pc:graphicFrameChg chg="del mod modGraphic">
          <ac:chgData name="Loris Antoniazzi" userId="S::antoniaz@infn.it::1ef9bad0-a27b-43ff-8d8e-27cce3faf9ae" providerId="AD" clId="Web-{B46808D7-86DB-81CF-4A9C-CEA160CD9229}" dt="2021-11-19T08:52:39.488" v="8"/>
          <ac:graphicFrameMkLst>
            <pc:docMk/>
            <pc:sldMk cId="128048769" sldId="258"/>
            <ac:graphicFrameMk id="12" creationId="{8FD91EFC-970A-4CD7-9046-F0DB434875FA}"/>
          </ac:graphicFrameMkLst>
        </pc:graphicFrameChg>
        <pc:graphicFrameChg chg="add del mod modGraphic">
          <ac:chgData name="Loris Antoniazzi" userId="S::antoniaz@infn.it::1ef9bad0-a27b-43ff-8d8e-27cce3faf9ae" providerId="AD" clId="Web-{B46808D7-86DB-81CF-4A9C-CEA160CD9229}" dt="2021-11-19T09:10:13.015" v="56"/>
          <ac:graphicFrameMkLst>
            <pc:docMk/>
            <pc:sldMk cId="128048769" sldId="258"/>
            <ac:graphicFrameMk id="329" creationId="{E54284D8-B9F1-492C-B070-BA36F35CBBC4}"/>
          </ac:graphicFrameMkLst>
        </pc:graphicFrameChg>
        <pc:graphicFrameChg chg="add del">
          <ac:chgData name="Loris Antoniazzi" userId="S::antoniaz@infn.it::1ef9bad0-a27b-43ff-8d8e-27cce3faf9ae" providerId="AD" clId="Web-{B46808D7-86DB-81CF-4A9C-CEA160CD9229}" dt="2021-11-19T09:11:09.814" v="68"/>
          <ac:graphicFrameMkLst>
            <pc:docMk/>
            <pc:sldMk cId="128048769" sldId="258"/>
            <ac:graphicFrameMk id="345" creationId="{46DA9059-AFD3-4A31-A357-075BC8AD19E2}"/>
          </ac:graphicFrameMkLst>
        </pc:graphicFrameChg>
        <pc:graphicFrameChg chg="add mod modGraphic">
          <ac:chgData name="Loris Antoniazzi" userId="S::antoniaz@infn.it::1ef9bad0-a27b-43ff-8d8e-27cce3faf9ae" providerId="AD" clId="Web-{B46808D7-86DB-81CF-4A9C-CEA160CD9229}" dt="2021-11-19T13:08:38.453" v="2199"/>
          <ac:graphicFrameMkLst>
            <pc:docMk/>
            <pc:sldMk cId="128048769" sldId="258"/>
            <ac:graphicFrameMk id="349" creationId="{E605ABFB-EB25-4FEB-992B-BD1F96B4A009}"/>
          </ac:graphicFrameMkLst>
        </pc:graphicFrameChg>
        <pc:cxnChg chg="add del">
          <ac:chgData name="Loris Antoniazzi" userId="S::antoniaz@infn.it::1ef9bad0-a27b-43ff-8d8e-27cce3faf9ae" providerId="AD" clId="Web-{B46808D7-86DB-81CF-4A9C-CEA160CD9229}" dt="2021-11-19T09:09:58.718" v="54"/>
          <ac:cxnSpMkLst>
            <pc:docMk/>
            <pc:sldMk cId="128048769" sldId="258"/>
            <ac:cxnSpMk id="86" creationId="{C6855964-C920-48EB-8804-74291211C8A9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.016" v="59"/>
          <ac:cxnSpMkLst>
            <pc:docMk/>
            <pc:sldMk cId="128048769" sldId="258"/>
            <ac:cxnSpMk id="88" creationId="{EE2E603F-4A95-4FE8-BB06-211DFD75DBE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.016" v="59"/>
          <ac:cxnSpMkLst>
            <pc:docMk/>
            <pc:sldMk cId="128048769" sldId="258"/>
            <ac:cxnSpMk id="90" creationId="{D7CC41EB-2D81-4303-9171-6401B388BA35}"/>
          </ac:cxnSpMkLst>
        </pc:cxnChg>
        <pc:cxnChg chg="add">
          <ac:chgData name="Loris Antoniazzi" userId="S::antoniaz@infn.it::1ef9bad0-a27b-43ff-8d8e-27cce3faf9ae" providerId="AD" clId="Web-{B46808D7-86DB-81CF-4A9C-CEA160CD9229}" dt="2021-11-19T09:15:38.774" v="131"/>
          <ac:cxnSpMkLst>
            <pc:docMk/>
            <pc:sldMk cId="128048769" sldId="258"/>
            <ac:cxnSpMk id="127" creationId="{9D74C2FC-3228-4FC1-B97B-87AD35508D91}"/>
          </ac:cxnSpMkLst>
        </pc:cxnChg>
        <pc:cxnChg chg="del">
          <ac:chgData name="Loris Antoniazzi" userId="S::antoniaz@infn.it::1ef9bad0-a27b-43ff-8d8e-27cce3faf9ae" providerId="AD" clId="Web-{B46808D7-86DB-81CF-4A9C-CEA160CD9229}" dt="2021-11-19T08:53:04.833" v="13"/>
          <ac:cxnSpMkLst>
            <pc:docMk/>
            <pc:sldMk cId="128048769" sldId="258"/>
            <ac:cxnSpMk id="129" creationId="{B75B4F83-6FDB-4998-8E11-31CE6E7040B7}"/>
          </ac:cxnSpMkLst>
        </pc:cxnChg>
        <pc:cxnChg chg="del">
          <ac:chgData name="Loris Antoniazzi" userId="S::antoniaz@infn.it::1ef9bad0-a27b-43ff-8d8e-27cce3faf9ae" providerId="AD" clId="Web-{B46808D7-86DB-81CF-4A9C-CEA160CD9229}" dt="2021-11-19T08:53:04.833" v="13"/>
          <ac:cxnSpMkLst>
            <pc:docMk/>
            <pc:sldMk cId="128048769" sldId="258"/>
            <ac:cxnSpMk id="135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8:08.512" v="22"/>
          <ac:cxnSpMkLst>
            <pc:docMk/>
            <pc:sldMk cId="128048769" sldId="258"/>
            <ac:cxnSpMk id="144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8:08.512" v="22"/>
          <ac:cxnSpMkLst>
            <pc:docMk/>
            <pc:sldMk cId="128048769" sldId="258"/>
            <ac:cxnSpMk id="146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" v="58"/>
          <ac:cxnSpMkLst>
            <pc:docMk/>
            <pc:sldMk cId="128048769" sldId="258"/>
            <ac:cxnSpMk id="154" creationId="{22F20000-FD86-48F6-9363-FEC90C932DCD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" v="58"/>
          <ac:cxnSpMkLst>
            <pc:docMk/>
            <pc:sldMk cId="128048769" sldId="258"/>
            <ac:cxnSpMk id="156" creationId="{872AE332-6ACA-45BE-875F-91A291D4A40D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09.814" v="68"/>
          <ac:cxnSpMkLst>
            <pc:docMk/>
            <pc:sldMk cId="128048769" sldId="258"/>
            <ac:cxnSpMk id="159" creationId="{AAD0195E-7F27-4D06-9427-0C121D721A14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09.814" v="68"/>
          <ac:cxnSpMkLst>
            <pc:docMk/>
            <pc:sldMk cId="128048769" sldId="258"/>
            <ac:cxnSpMk id="161" creationId="{9D74C2FC-3228-4FC1-B97B-87AD35508D91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8:42.857" v="27"/>
          <ac:cxnSpMkLst>
            <pc:docMk/>
            <pc:sldMk cId="128048769" sldId="258"/>
            <ac:cxnSpMk id="193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8:42.857" v="27"/>
          <ac:cxnSpMkLst>
            <pc:docMk/>
            <pc:sldMk cId="128048769" sldId="258"/>
            <ac:cxnSpMk id="194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9:58.749" v="55"/>
          <ac:cxnSpMkLst>
            <pc:docMk/>
            <pc:sldMk cId="128048769" sldId="258"/>
            <ac:cxnSpMk id="332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9:58.749" v="55"/>
          <ac:cxnSpMkLst>
            <pc:docMk/>
            <pc:sldMk cId="128048769" sldId="258"/>
            <ac:cxnSpMk id="333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09:58.718" v="54"/>
          <ac:cxnSpMkLst>
            <pc:docMk/>
            <pc:sldMk cId="128048769" sldId="258"/>
            <ac:cxnSpMk id="336" creationId="{CDF57B02-07BB-407B-BB36-06D9C64A673E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.016" v="59"/>
          <ac:cxnSpMkLst>
            <pc:docMk/>
            <pc:sldMk cId="128048769" sldId="258"/>
            <ac:cxnSpMk id="337" creationId="{F64F9B95-9045-48D2-B9F3-2927E98F54AA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0:25.016" v="59"/>
          <ac:cxnSpMkLst>
            <pc:docMk/>
            <pc:sldMk cId="128048769" sldId="258"/>
            <ac:cxnSpMk id="338" creationId="{085AA86F-6A4D-4BCB-A045-D992CDC2959B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09.876" v="69"/>
          <ac:cxnSpMkLst>
            <pc:docMk/>
            <pc:sldMk cId="128048769" sldId="258"/>
            <ac:cxnSpMk id="342" creationId="{4514FD1B-A0BF-4C73-A68E-4B1F7299F6AE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09.876" v="69"/>
          <ac:cxnSpMkLst>
            <pc:docMk/>
            <pc:sldMk cId="128048769" sldId="258"/>
            <ac:cxnSpMk id="343" creationId="{18B100A6-1EBC-40AB-BB7E-26807F3CFC31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57.393" v="80"/>
          <ac:cxnSpMkLst>
            <pc:docMk/>
            <pc:sldMk cId="128048769" sldId="258"/>
            <ac:cxnSpMk id="347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1:57.393" v="80"/>
          <ac:cxnSpMkLst>
            <pc:docMk/>
            <pc:sldMk cId="128048769" sldId="258"/>
            <ac:cxnSpMk id="348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4.692" v="106"/>
          <ac:cxnSpMkLst>
            <pc:docMk/>
            <pc:sldMk cId="128048769" sldId="258"/>
            <ac:cxnSpMk id="352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4.692" v="106"/>
          <ac:cxnSpMkLst>
            <pc:docMk/>
            <pc:sldMk cId="128048769" sldId="258"/>
            <ac:cxnSpMk id="353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24.583" v="97"/>
          <ac:cxnSpMkLst>
            <pc:docMk/>
            <pc:sldMk cId="128048769" sldId="258"/>
            <ac:cxnSpMk id="356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24.583" v="97"/>
          <ac:cxnSpMkLst>
            <pc:docMk/>
            <pc:sldMk cId="128048769" sldId="258"/>
            <ac:cxnSpMk id="357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31.817" v="99"/>
          <ac:cxnSpMkLst>
            <pc:docMk/>
            <pc:sldMk cId="128048769" sldId="258"/>
            <ac:cxnSpMk id="359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31.817" v="99"/>
          <ac:cxnSpMkLst>
            <pc:docMk/>
            <pc:sldMk cId="128048769" sldId="258"/>
            <ac:cxnSpMk id="360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37.036" v="101"/>
          <ac:cxnSpMkLst>
            <pc:docMk/>
            <pc:sldMk cId="128048769" sldId="258"/>
            <ac:cxnSpMk id="362" creationId="{9BB96FAB-CCBF-4D1E-9D0D-B038ACC29BD0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1.177" v="103"/>
          <ac:cxnSpMkLst>
            <pc:docMk/>
            <pc:sldMk cId="128048769" sldId="258"/>
            <ac:cxnSpMk id="364" creationId="{AAD0195E-7F27-4D06-9427-0C121D721A14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1.177" v="103"/>
          <ac:cxnSpMkLst>
            <pc:docMk/>
            <pc:sldMk cId="128048769" sldId="258"/>
            <ac:cxnSpMk id="365" creationId="{9D74C2FC-3228-4FC1-B97B-87AD35508D91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4.646" v="105"/>
          <ac:cxnSpMkLst>
            <pc:docMk/>
            <pc:sldMk cId="128048769" sldId="258"/>
            <ac:cxnSpMk id="367" creationId="{AAD0195E-7F27-4D06-9427-0C121D721A14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3:44.646" v="105"/>
          <ac:cxnSpMkLst>
            <pc:docMk/>
            <pc:sldMk cId="128048769" sldId="258"/>
            <ac:cxnSpMk id="368" creationId="{9D74C2FC-3228-4FC1-B97B-87AD35508D91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5:07.898" v="121"/>
          <ac:cxnSpMkLst>
            <pc:docMk/>
            <pc:sldMk cId="128048769" sldId="258"/>
            <ac:cxnSpMk id="370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5:07.898" v="121"/>
          <ac:cxnSpMkLst>
            <pc:docMk/>
            <pc:sldMk cId="128048769" sldId="258"/>
            <ac:cxnSpMk id="371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09:15:38.774" v="131"/>
          <ac:cxnSpMkLst>
            <pc:docMk/>
            <pc:sldMk cId="128048769" sldId="258"/>
            <ac:cxnSpMk id="374" creationId="{9BB96FAB-CCBF-4D1E-9D0D-B038ACC29BD0}"/>
          </ac:cxnSpMkLst>
        </pc:cxnChg>
        <pc:cxnChg chg="add">
          <ac:chgData name="Loris Antoniazzi" userId="S::antoniaz@infn.it::1ef9bad0-a27b-43ff-8d8e-27cce3faf9ae" providerId="AD" clId="Web-{B46808D7-86DB-81CF-4A9C-CEA160CD9229}" dt="2021-11-19T09:15:38.774" v="131"/>
          <ac:cxnSpMkLst>
            <pc:docMk/>
            <pc:sldMk cId="128048769" sldId="258"/>
            <ac:cxnSpMk id="377" creationId="{AAD0195E-7F27-4D06-9427-0C121D721A14}"/>
          </ac:cxnSpMkLst>
        </pc:cxnChg>
      </pc:sldChg>
      <pc:sldChg chg="addSp delSp modSp mod setBg modNotes">
        <pc:chgData name="Loris Antoniazzi" userId="S::antoniaz@infn.it::1ef9bad0-a27b-43ff-8d8e-27cce3faf9ae" providerId="AD" clId="Web-{B46808D7-86DB-81CF-4A9C-CEA160CD9229}" dt="2021-11-19T11:15:16.577" v="1739"/>
        <pc:sldMkLst>
          <pc:docMk/>
          <pc:sldMk cId="501271831" sldId="259"/>
        </pc:sldMkLst>
        <pc:spChg chg="mod">
          <ac:chgData name="Loris Antoniazzi" userId="S::antoniaz@infn.it::1ef9bad0-a27b-43ff-8d8e-27cce3faf9ae" providerId="AD" clId="Web-{B46808D7-86DB-81CF-4A9C-CEA160CD9229}" dt="2021-11-19T11:07:19.977" v="1363" actId="14100"/>
          <ac:spMkLst>
            <pc:docMk/>
            <pc:sldMk cId="501271831" sldId="259"/>
            <ac:spMk id="2" creationId="{E795E3FD-EEB3-4D19-AEAC-E2CEC9DF0CC3}"/>
          </ac:spMkLst>
        </pc:spChg>
        <pc:spChg chg="del mod">
          <ac:chgData name="Loris Antoniazzi" userId="S::antoniaz@infn.it::1ef9bad0-a27b-43ff-8d8e-27cce3faf9ae" providerId="AD" clId="Web-{B46808D7-86DB-81CF-4A9C-CEA160CD9229}" dt="2021-11-19T11:05:06.678" v="1331"/>
          <ac:spMkLst>
            <pc:docMk/>
            <pc:sldMk cId="501271831" sldId="259"/>
            <ac:spMk id="3" creationId="{36546B6E-7948-4C14-9BD7-F09FF3C05B6F}"/>
          </ac:spMkLst>
        </pc:spChg>
        <pc:spChg chg="add">
          <ac:chgData name="Loris Antoniazzi" userId="S::antoniaz@infn.it::1ef9bad0-a27b-43ff-8d8e-27cce3faf9ae" providerId="AD" clId="Web-{B46808D7-86DB-81CF-4A9C-CEA160CD9229}" dt="2021-11-19T11:05:06.678" v="1331"/>
          <ac:spMkLst>
            <pc:docMk/>
            <pc:sldMk cId="501271831" sldId="259"/>
            <ac:spMk id="9" creationId="{F68B2C62-7648-4430-90D5-AE0F252AF113}"/>
          </ac:spMkLst>
        </pc:spChg>
        <pc:graphicFrameChg chg="add modGraphic">
          <ac:chgData name="Loris Antoniazzi" userId="S::antoniaz@infn.it::1ef9bad0-a27b-43ff-8d8e-27cce3faf9ae" providerId="AD" clId="Web-{B46808D7-86DB-81CF-4A9C-CEA160CD9229}" dt="2021-11-19T11:06:01.195" v="1361" actId="20577"/>
          <ac:graphicFrameMkLst>
            <pc:docMk/>
            <pc:sldMk cId="501271831" sldId="259"/>
            <ac:graphicFrameMk id="5" creationId="{41F2D00A-9BFD-44CC-AAE8-F217C4C9E29C}"/>
          </ac:graphicFrameMkLst>
        </pc:graphicFrameChg>
        <pc:cxnChg chg="add">
          <ac:chgData name="Loris Antoniazzi" userId="S::antoniaz@infn.it::1ef9bad0-a27b-43ff-8d8e-27cce3faf9ae" providerId="AD" clId="Web-{B46808D7-86DB-81CF-4A9C-CEA160CD9229}" dt="2021-11-19T11:05:06.678" v="1331"/>
          <ac:cxnSpMkLst>
            <pc:docMk/>
            <pc:sldMk cId="501271831" sldId="259"/>
            <ac:cxnSpMk id="11" creationId="{B75B4F83-6FDB-4998-8E11-31CE6E7040B7}"/>
          </ac:cxnSpMkLst>
        </pc:cxnChg>
        <pc:cxnChg chg="add">
          <ac:chgData name="Loris Antoniazzi" userId="S::antoniaz@infn.it::1ef9bad0-a27b-43ff-8d8e-27cce3faf9ae" providerId="AD" clId="Web-{B46808D7-86DB-81CF-4A9C-CEA160CD9229}" dt="2021-11-19T11:05:06.678" v="1331"/>
          <ac:cxnSpMkLst>
            <pc:docMk/>
            <pc:sldMk cId="501271831" sldId="259"/>
            <ac:cxnSpMk id="13" creationId="{B0794B99-5B9D-4B94-9505-1EDED76CD61F}"/>
          </ac:cxnSpMkLst>
        </pc:cxnChg>
      </pc:sldChg>
      <pc:sldChg chg="addSp delSp modSp add mod replId setBg modNotes">
        <pc:chgData name="Loris Antoniazzi" userId="S::antoniaz@infn.it::1ef9bad0-a27b-43ff-8d8e-27cce3faf9ae" providerId="AD" clId="Web-{B46808D7-86DB-81CF-4A9C-CEA160CD9229}" dt="2021-11-19T13:14:06.333" v="2306" actId="20577"/>
        <pc:sldMkLst>
          <pc:docMk/>
          <pc:sldMk cId="1192108232" sldId="260"/>
        </pc:sldMkLst>
        <pc:spChg chg="mod">
          <ac:chgData name="Loris Antoniazzi" userId="S::antoniaz@infn.it::1ef9bad0-a27b-43ff-8d8e-27cce3faf9ae" providerId="AD" clId="Web-{B46808D7-86DB-81CF-4A9C-CEA160CD9229}" dt="2021-11-19T12:58:22.726" v="2096" actId="20577"/>
          <ac:spMkLst>
            <pc:docMk/>
            <pc:sldMk cId="1192108232" sldId="260"/>
            <ac:spMk id="2" creationId="{E795E3FD-EEB3-4D19-AEAC-E2CEC9DF0CC3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2:49:13.300" v="1973"/>
          <ac:spMkLst>
            <pc:docMk/>
            <pc:sldMk cId="1192108232" sldId="260"/>
            <ac:spMk id="3" creationId="{36546B6E-7948-4C14-9BD7-F09FF3C05B6F}"/>
          </ac:spMkLst>
        </pc:spChg>
        <pc:spChg chg="add del">
          <ac:chgData name="Loris Antoniazzi" userId="S::antoniaz@infn.it::1ef9bad0-a27b-43ff-8d8e-27cce3faf9ae" providerId="AD" clId="Web-{B46808D7-86DB-81CF-4A9C-CEA160CD9229}" dt="2021-11-19T12:51:26.168" v="1977"/>
          <ac:spMkLst>
            <pc:docMk/>
            <pc:sldMk cId="1192108232" sldId="260"/>
            <ac:spMk id="8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12:49:13.222" v="1972"/>
          <ac:spMkLst>
            <pc:docMk/>
            <pc:sldMk cId="1192108232" sldId="260"/>
            <ac:spMk id="9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12:51:07.370" v="1975"/>
          <ac:spMkLst>
            <pc:docMk/>
            <pc:sldMk cId="1192108232" sldId="260"/>
            <ac:spMk id="18" creationId="{0DB0D1F5-6CA7-45A1-A35D-DF44AF6EE2CF}"/>
          </ac:spMkLst>
        </pc:spChg>
        <pc:spChg chg="add">
          <ac:chgData name="Loris Antoniazzi" userId="S::antoniaz@infn.it::1ef9bad0-a27b-43ff-8d8e-27cce3faf9ae" providerId="AD" clId="Web-{B46808D7-86DB-81CF-4A9C-CEA160CD9229}" dt="2021-11-19T12:51:26.168" v="1977"/>
          <ac:spMkLst>
            <pc:docMk/>
            <pc:sldMk cId="1192108232" sldId="260"/>
            <ac:spMk id="20" creationId="{F68B2C62-7648-4430-90D5-AE0F252AF113}"/>
          </ac:spMkLst>
        </pc:spChg>
        <pc:spChg chg="add del">
          <ac:chgData name="Loris Antoniazzi" userId="S::antoniaz@infn.it::1ef9bad0-a27b-43ff-8d8e-27cce3faf9ae" providerId="AD" clId="Web-{B46808D7-86DB-81CF-4A9C-CEA160CD9229}" dt="2021-11-19T13:02:03.490" v="2151"/>
          <ac:spMkLst>
            <pc:docMk/>
            <pc:sldMk cId="1192108232" sldId="260"/>
            <ac:spMk id="159" creationId="{EB24CA64-415E-451C-B3A3-2A53449FBE99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3:03:28.949" v="2179"/>
          <ac:spMkLst>
            <pc:docMk/>
            <pc:sldMk cId="1192108232" sldId="260"/>
            <ac:spMk id="160" creationId="{9D70D8C0-FF08-4430-B073-33BBF04A8498}"/>
          </ac:spMkLst>
        </pc:spChg>
        <pc:graphicFrameChg chg="add del">
          <ac:chgData name="Loris Antoniazzi" userId="S::antoniaz@infn.it::1ef9bad0-a27b-43ff-8d8e-27cce3faf9ae" providerId="AD" clId="Web-{B46808D7-86DB-81CF-4A9C-CEA160CD9229}" dt="2021-11-19T12:49:13.222" v="1972"/>
          <ac:graphicFrameMkLst>
            <pc:docMk/>
            <pc:sldMk cId="1192108232" sldId="260"/>
            <ac:graphicFrameMk id="5" creationId="{E0141951-407E-46EF-B3FC-690C83226B8D}"/>
          </ac:graphicFrameMkLst>
        </pc:graphicFrameChg>
        <pc:graphicFrameChg chg="add mod modGraphic">
          <ac:chgData name="Loris Antoniazzi" userId="S::antoniaz@infn.it::1ef9bad0-a27b-43ff-8d8e-27cce3faf9ae" providerId="AD" clId="Web-{B46808D7-86DB-81CF-4A9C-CEA160CD9229}" dt="2021-11-19T13:14:06.333" v="2306" actId="20577"/>
          <ac:graphicFrameMkLst>
            <pc:docMk/>
            <pc:sldMk cId="1192108232" sldId="260"/>
            <ac:graphicFrameMk id="6" creationId="{F2BC0960-8064-4296-8993-B399E1757D3E}"/>
          </ac:graphicFrameMkLst>
        </pc:graphicFrameChg>
        <pc:graphicFrameChg chg="add del modGraphic">
          <ac:chgData name="Loris Antoniazzi" userId="S::antoniaz@infn.it::1ef9bad0-a27b-43ff-8d8e-27cce3faf9ae" providerId="AD" clId="Web-{B46808D7-86DB-81CF-4A9C-CEA160CD9229}" dt="2021-11-19T13:04:38.328" v="2184"/>
          <ac:graphicFrameMkLst>
            <pc:docMk/>
            <pc:sldMk cId="1192108232" sldId="260"/>
            <ac:graphicFrameMk id="162" creationId="{37D6828C-C786-426E-BC01-9BABF44B62C3}"/>
          </ac:graphicFrameMkLst>
        </pc:graphicFrameChg>
        <pc:graphicFrameChg chg="add del">
          <ac:chgData name="Loris Antoniazzi" userId="S::antoniaz@infn.it::1ef9bad0-a27b-43ff-8d8e-27cce3faf9ae" providerId="AD" clId="Web-{B46808D7-86DB-81CF-4A9C-CEA160CD9229}" dt="2021-11-19T13:04:19.983" v="2182"/>
          <ac:graphicFrameMkLst>
            <pc:docMk/>
            <pc:sldMk cId="1192108232" sldId="260"/>
            <ac:graphicFrameMk id="182" creationId="{F7AFCC2C-77DD-48EE-94A1-1AD068D6F9A3}"/>
          </ac:graphicFrameMkLst>
        </pc:graphicFrameChg>
        <pc:picChg chg="add mod">
          <ac:chgData name="Loris Antoniazzi" userId="S::antoniaz@infn.it::1ef9bad0-a27b-43ff-8d8e-27cce3faf9ae" providerId="AD" clId="Web-{B46808D7-86DB-81CF-4A9C-CEA160CD9229}" dt="2021-11-19T13:05:45.223" v="2190" actId="1076"/>
          <ac:picMkLst>
            <pc:docMk/>
            <pc:sldMk cId="1192108232" sldId="260"/>
            <ac:picMk id="249" creationId="{D57AC1E8-0BE5-41DF-B994-E5FF0E2F7ED7}"/>
          </ac:picMkLst>
        </pc:picChg>
        <pc:picChg chg="add mod ord">
          <ac:chgData name="Loris Antoniazzi" userId="S::antoniaz@infn.it::1ef9bad0-a27b-43ff-8d8e-27cce3faf9ae" providerId="AD" clId="Web-{B46808D7-86DB-81CF-4A9C-CEA160CD9229}" dt="2021-11-19T13:09:27.440" v="2205"/>
          <ac:picMkLst>
            <pc:docMk/>
            <pc:sldMk cId="1192108232" sldId="260"/>
            <ac:picMk id="250" creationId="{AFB03E58-6455-46F8-A0D0-D461A089C4C2}"/>
          </ac:picMkLst>
        </pc:picChg>
        <pc:picChg chg="add mod">
          <ac:chgData name="Loris Antoniazzi" userId="S::antoniaz@infn.it::1ef9bad0-a27b-43ff-8d8e-27cce3faf9ae" providerId="AD" clId="Web-{B46808D7-86DB-81CF-4A9C-CEA160CD9229}" dt="2021-11-19T13:06:51.665" v="2197" actId="1076"/>
          <ac:picMkLst>
            <pc:docMk/>
            <pc:sldMk cId="1192108232" sldId="260"/>
            <ac:picMk id="251" creationId="{691E06E3-5C49-4820-9C11-2044529A88CB}"/>
          </ac:picMkLst>
        </pc:picChg>
        <pc:picChg chg="add mod">
          <ac:chgData name="Loris Antoniazzi" userId="S::antoniaz@infn.it::1ef9bad0-a27b-43ff-8d8e-27cce3faf9ae" providerId="AD" clId="Web-{B46808D7-86DB-81CF-4A9C-CEA160CD9229}" dt="2021-11-19T13:09:21.159" v="2204" actId="1076"/>
          <ac:picMkLst>
            <pc:docMk/>
            <pc:sldMk cId="1192108232" sldId="260"/>
            <ac:picMk id="252" creationId="{C7423739-4E8D-45A6-A7F0-D8465739B2ED}"/>
          </ac:picMkLst>
        </pc:picChg>
        <pc:cxnChg chg="add del">
          <ac:chgData name="Loris Antoniazzi" userId="S::antoniaz@infn.it::1ef9bad0-a27b-43ff-8d8e-27cce3faf9ae" providerId="AD" clId="Web-{B46808D7-86DB-81CF-4A9C-CEA160CD9229}" dt="2021-11-19T12:51:26.168" v="1977"/>
          <ac:cxnSpMkLst>
            <pc:docMk/>
            <pc:sldMk cId="1192108232" sldId="260"/>
            <ac:cxnSpMk id="10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12:49:13.222" v="1972"/>
          <ac:cxnSpMkLst>
            <pc:docMk/>
            <pc:sldMk cId="1192108232" sldId="260"/>
            <ac:cxnSpMk id="11" creationId="{B75B4F83-6FDB-4998-8E11-31CE6E7040B7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12:49:13.222" v="1972"/>
          <ac:cxnSpMkLst>
            <pc:docMk/>
            <pc:sldMk cId="1192108232" sldId="260"/>
            <ac:cxnSpMk id="13" creationId="{B0794B99-5B9D-4B94-9505-1EDED76CD61F}"/>
          </ac:cxnSpMkLst>
        </pc:cxnChg>
        <pc:cxnChg chg="add del">
          <ac:chgData name="Loris Antoniazzi" userId="S::antoniaz@infn.it::1ef9bad0-a27b-43ff-8d8e-27cce3faf9ae" providerId="AD" clId="Web-{B46808D7-86DB-81CF-4A9C-CEA160CD9229}" dt="2021-11-19T12:51:26.168" v="1977"/>
          <ac:cxnSpMkLst>
            <pc:docMk/>
            <pc:sldMk cId="1192108232" sldId="260"/>
            <ac:cxnSpMk id="15" creationId="{B0794B99-5B9D-4B94-9505-1EDED76CD61F}"/>
          </ac:cxnSpMkLst>
        </pc:cxnChg>
        <pc:cxnChg chg="add">
          <ac:chgData name="Loris Antoniazzi" userId="S::antoniaz@infn.it::1ef9bad0-a27b-43ff-8d8e-27cce3faf9ae" providerId="AD" clId="Web-{B46808D7-86DB-81CF-4A9C-CEA160CD9229}" dt="2021-11-19T12:51:26.168" v="1977"/>
          <ac:cxnSpMkLst>
            <pc:docMk/>
            <pc:sldMk cId="1192108232" sldId="260"/>
            <ac:cxnSpMk id="22" creationId="{AAD0195E-7F27-4D06-9427-0C121D721A14}"/>
          </ac:cxnSpMkLst>
        </pc:cxnChg>
        <pc:cxnChg chg="add">
          <ac:chgData name="Loris Antoniazzi" userId="S::antoniaz@infn.it::1ef9bad0-a27b-43ff-8d8e-27cce3faf9ae" providerId="AD" clId="Web-{B46808D7-86DB-81CF-4A9C-CEA160CD9229}" dt="2021-11-19T12:51:26.168" v="1977"/>
          <ac:cxnSpMkLst>
            <pc:docMk/>
            <pc:sldMk cId="1192108232" sldId="260"/>
            <ac:cxnSpMk id="24" creationId="{9D74C2FC-3228-4FC1-B97B-87AD35508D91}"/>
          </ac:cxnSpMkLst>
        </pc:cxnChg>
      </pc:sldChg>
      <pc:sldChg chg="addSp delSp modSp add ord replId addAnim modAnim modNotes">
        <pc:chgData name="Loris Antoniazzi" userId="S::antoniaz@infn.it::1ef9bad0-a27b-43ff-8d8e-27cce3faf9ae" providerId="AD" clId="Web-{B46808D7-86DB-81CF-4A9C-CEA160CD9229}" dt="2021-11-19T13:51:37.728" v="2737"/>
        <pc:sldMkLst>
          <pc:docMk/>
          <pc:sldMk cId="386844643" sldId="261"/>
        </pc:sldMkLst>
        <pc:spChg chg="mod">
          <ac:chgData name="Loris Antoniazzi" userId="S::antoniaz@infn.it::1ef9bad0-a27b-43ff-8d8e-27cce3faf9ae" providerId="AD" clId="Web-{B46808D7-86DB-81CF-4A9C-CEA160CD9229}" dt="2021-11-19T13:32:22.607" v="2450"/>
          <ac:spMkLst>
            <pc:docMk/>
            <pc:sldMk cId="386844643" sldId="261"/>
            <ac:spMk id="2" creationId="{E795E3FD-EEB3-4D19-AEAC-E2CEC9DF0CC3}"/>
          </ac:spMkLst>
        </pc:spChg>
        <pc:spChg chg="del">
          <ac:chgData name="Loris Antoniazzi" userId="S::antoniaz@infn.it::1ef9bad0-a27b-43ff-8d8e-27cce3faf9ae" providerId="AD" clId="Web-{B46808D7-86DB-81CF-4A9C-CEA160CD9229}" dt="2021-11-19T13:32:22.607" v="2450"/>
          <ac:spMkLst>
            <pc:docMk/>
            <pc:sldMk cId="386844643" sldId="261"/>
            <ac:spMk id="9" creationId="{F68B2C62-7648-4430-90D5-AE0F252AF113}"/>
          </ac:spMkLst>
        </pc:spChg>
        <pc:spChg chg="add">
          <ac:chgData name="Loris Antoniazzi" userId="S::antoniaz@infn.it::1ef9bad0-a27b-43ff-8d8e-27cce3faf9ae" providerId="AD" clId="Web-{B46808D7-86DB-81CF-4A9C-CEA160CD9229}" dt="2021-11-19T13:32:22.607" v="2450"/>
          <ac:spMkLst>
            <pc:docMk/>
            <pc:sldMk cId="386844643" sldId="261"/>
            <ac:spMk id="18" creationId="{E49D7415-2F11-44C2-B6AA-13A25B6814B9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3:30:44.116" v="2367"/>
          <ac:spMkLst>
            <pc:docMk/>
            <pc:sldMk cId="386844643" sldId="261"/>
            <ac:spMk id="266" creationId="{6B77D9C1-8FFE-4158-A4D0-9E0A44FE537E}"/>
          </ac:spMkLst>
        </pc:spChg>
        <pc:spChg chg="add mod">
          <ac:chgData name="Loris Antoniazzi" userId="S::antoniaz@infn.it::1ef9bad0-a27b-43ff-8d8e-27cce3faf9ae" providerId="AD" clId="Web-{B46808D7-86DB-81CF-4A9C-CEA160CD9229}" dt="2021-11-19T13:44:36.591" v="2646" actId="1076"/>
          <ac:spMkLst>
            <pc:docMk/>
            <pc:sldMk cId="386844643" sldId="261"/>
            <ac:spMk id="319" creationId="{FEE18A4C-7A9C-4E9D-BD8F-527BF0A84A8B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3:41:03.437" v="2601"/>
          <ac:spMkLst>
            <pc:docMk/>
            <pc:sldMk cId="386844643" sldId="261"/>
            <ac:spMk id="320" creationId="{BF78576F-C966-4BD5-9C8E-1E09C8572D0D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3:43:46.901" v="2631"/>
          <ac:spMkLst>
            <pc:docMk/>
            <pc:sldMk cId="386844643" sldId="261"/>
            <ac:spMk id="399" creationId="{19F1BA60-1712-4565-9C63-3280FE0A46DF}"/>
          </ac:spMkLst>
        </pc:spChg>
        <pc:spChg chg="add del mod">
          <ac:chgData name="Loris Antoniazzi" userId="S::antoniaz@infn.it::1ef9bad0-a27b-43ff-8d8e-27cce3faf9ae" providerId="AD" clId="Web-{B46808D7-86DB-81CF-4A9C-CEA160CD9229}" dt="2021-11-19T13:48:41.842" v="2725"/>
          <ac:spMkLst>
            <pc:docMk/>
            <pc:sldMk cId="386844643" sldId="261"/>
            <ac:spMk id="590" creationId="{AE1E5BB8-917A-41A9-B160-196160F2E318}"/>
          </ac:spMkLst>
        </pc:spChg>
        <pc:spChg chg="add mod">
          <ac:chgData name="Loris Antoniazzi" userId="S::antoniaz@infn.it::1ef9bad0-a27b-43ff-8d8e-27cce3faf9ae" providerId="AD" clId="Web-{B46808D7-86DB-81CF-4A9C-CEA160CD9229}" dt="2021-11-19T13:47:20.790" v="2698" actId="20577"/>
          <ac:spMkLst>
            <pc:docMk/>
            <pc:sldMk cId="386844643" sldId="261"/>
            <ac:spMk id="619" creationId="{267D772D-81C1-4879-BB7B-AB66A379BE09}"/>
          </ac:spMkLst>
        </pc:spChg>
        <pc:spChg chg="add mod">
          <ac:chgData name="Loris Antoniazzi" userId="S::antoniaz@infn.it::1ef9bad0-a27b-43ff-8d8e-27cce3faf9ae" providerId="AD" clId="Web-{B46808D7-86DB-81CF-4A9C-CEA160CD9229}" dt="2021-11-19T13:51:20.539" v="2735" actId="14100"/>
          <ac:spMkLst>
            <pc:docMk/>
            <pc:sldMk cId="386844643" sldId="261"/>
            <ac:spMk id="724" creationId="{27ADB0AF-94A7-4BC8-BA3C-A117E944730A}"/>
          </ac:spMkLst>
        </pc:spChg>
        <pc:graphicFrameChg chg="mod ord modGraphic">
          <ac:chgData name="Loris Antoniazzi" userId="S::antoniaz@infn.it::1ef9bad0-a27b-43ff-8d8e-27cce3faf9ae" providerId="AD" clId="Web-{B46808D7-86DB-81CF-4A9C-CEA160CD9229}" dt="2021-11-19T13:50:23.051" v="2730" actId="1076"/>
          <ac:graphicFrameMkLst>
            <pc:docMk/>
            <pc:sldMk cId="386844643" sldId="261"/>
            <ac:graphicFrameMk id="5" creationId="{41F2D00A-9BFD-44CC-AAE8-F217C4C9E29C}"/>
          </ac:graphicFrameMkLst>
        </pc:graphicFrameChg>
        <pc:inkChg chg="add del">
          <ac:chgData name="Loris Antoniazzi" userId="S::antoniaz@infn.it::1ef9bad0-a27b-43ff-8d8e-27cce3faf9ae" providerId="AD" clId="Web-{B46808D7-86DB-81CF-4A9C-CEA160CD9229}" dt="2021-11-19T13:42:36.474" v="2612"/>
          <ac:inkMkLst>
            <pc:docMk/>
            <pc:sldMk cId="386844643" sldId="261"/>
            <ac:inkMk id="400" creationId="{26828036-80D0-465D-ACAD-4112A2EA0576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2:34.005" v="2611"/>
          <ac:inkMkLst>
            <pc:docMk/>
            <pc:sldMk cId="386844643" sldId="261"/>
            <ac:inkMk id="401" creationId="{7205821F-3DC8-4C00-8A29-7F90D5C3E775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2:49.772" v="2614"/>
          <ac:inkMkLst>
            <pc:docMk/>
            <pc:sldMk cId="386844643" sldId="261"/>
            <ac:inkMk id="428" creationId="{142E2641-B261-429E-BE9C-B8791DB1CCFA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12.414" v="2616"/>
          <ac:inkMkLst>
            <pc:docMk/>
            <pc:sldMk cId="386844643" sldId="261"/>
            <ac:inkMk id="442" creationId="{5572C1C1-3066-49DB-B284-950DFCBDE3E8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28.259" v="2622"/>
          <ac:inkMkLst>
            <pc:docMk/>
            <pc:sldMk cId="386844643" sldId="261"/>
            <ac:inkMk id="508" creationId="{AD070711-0CEE-45BB-9B44-5E206E1C965C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36.619" v="2626"/>
          <ac:inkMkLst>
            <pc:docMk/>
            <pc:sldMk cId="386844643" sldId="261"/>
            <ac:inkMk id="548" creationId="{08D07BC6-E302-4014-B808-D8035A9936F1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43.260" v="2630"/>
          <ac:inkMkLst>
            <pc:docMk/>
            <pc:sldMk cId="386844643" sldId="261"/>
            <ac:inkMk id="562" creationId="{9CBCC4C3-49BC-4BDF-B173-324C2098766A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40.916" v="2629"/>
          <ac:inkMkLst>
            <pc:docMk/>
            <pc:sldMk cId="386844643" sldId="261"/>
            <ac:inkMk id="563" creationId="{DE3D0132-D67F-49C3-B2A6-ADEE1E994654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3:53.729" v="2634"/>
          <ac:inkMkLst>
            <pc:docMk/>
            <pc:sldMk cId="386844643" sldId="261"/>
            <ac:inkMk id="591" creationId="{C7920359-11A7-415B-96CB-714DC9E13E39}"/>
          </ac:inkMkLst>
        </pc:inkChg>
        <pc:inkChg chg="add del">
          <ac:chgData name="Loris Antoniazzi" userId="S::antoniaz@infn.it::1ef9bad0-a27b-43ff-8d8e-27cce3faf9ae" providerId="AD" clId="Web-{B46808D7-86DB-81CF-4A9C-CEA160CD9229}" dt="2021-11-19T13:44:06.308" v="2637"/>
          <ac:inkMkLst>
            <pc:docMk/>
            <pc:sldMk cId="386844643" sldId="261"/>
            <ac:inkMk id="605" creationId="{DE1D1865-8635-4C22-87D5-1AAA519CEBC2}"/>
          </ac:inkMkLst>
        </pc:inkChg>
        <pc:cxnChg chg="del">
          <ac:chgData name="Loris Antoniazzi" userId="S::antoniaz@infn.it::1ef9bad0-a27b-43ff-8d8e-27cce3faf9ae" providerId="AD" clId="Web-{B46808D7-86DB-81CF-4A9C-CEA160CD9229}" dt="2021-11-19T13:32:22.607" v="2450"/>
          <ac:cxnSpMkLst>
            <pc:docMk/>
            <pc:sldMk cId="386844643" sldId="261"/>
            <ac:cxnSpMk id="11" creationId="{B75B4F83-6FDB-4998-8E11-31CE6E7040B7}"/>
          </ac:cxnSpMkLst>
        </pc:cxnChg>
        <pc:cxnChg chg="del">
          <ac:chgData name="Loris Antoniazzi" userId="S::antoniaz@infn.it::1ef9bad0-a27b-43ff-8d8e-27cce3faf9ae" providerId="AD" clId="Web-{B46808D7-86DB-81CF-4A9C-CEA160CD9229}" dt="2021-11-19T13:32:22.607" v="2450"/>
          <ac:cxnSpMkLst>
            <pc:docMk/>
            <pc:sldMk cId="386844643" sldId="261"/>
            <ac:cxnSpMk id="13" creationId="{B0794B99-5B9D-4B94-9505-1EDED76CD61F}"/>
          </ac:cxnSpMkLst>
        </pc:cxnChg>
        <pc:cxnChg chg="add">
          <ac:chgData name="Loris Antoniazzi" userId="S::antoniaz@infn.it::1ef9bad0-a27b-43ff-8d8e-27cce3faf9ae" providerId="AD" clId="Web-{B46808D7-86DB-81CF-4A9C-CEA160CD9229}" dt="2021-11-19T13:32:22.607" v="2450"/>
          <ac:cxnSpMkLst>
            <pc:docMk/>
            <pc:sldMk cId="386844643" sldId="261"/>
            <ac:cxnSpMk id="20" creationId="{5EF1A8C6-8F60-4EF2-B4D7-A5A5E94F6946}"/>
          </ac:cxnSpMkLst>
        </pc:cxnChg>
        <pc:cxnChg chg="add">
          <ac:chgData name="Loris Antoniazzi" userId="S::antoniaz@infn.it::1ef9bad0-a27b-43ff-8d8e-27cce3faf9ae" providerId="AD" clId="Web-{B46808D7-86DB-81CF-4A9C-CEA160CD9229}" dt="2021-11-19T13:32:22.607" v="2450"/>
          <ac:cxnSpMkLst>
            <pc:docMk/>
            <pc:sldMk cId="386844643" sldId="261"/>
            <ac:cxnSpMk id="22" creationId="{FD9760AA-CA3F-4C65-B688-B44307731F5A}"/>
          </ac:cxnSpMkLst>
        </pc:cxnChg>
      </pc:sldChg>
      <pc:sldChg chg="modSp add del replId">
        <pc:chgData name="Loris Antoniazzi" userId="S::antoniaz@infn.it::1ef9bad0-a27b-43ff-8d8e-27cce3faf9ae" providerId="AD" clId="Web-{B46808D7-86DB-81CF-4A9C-CEA160CD9229}" dt="2021-11-19T12:48:35.251" v="1970"/>
        <pc:sldMkLst>
          <pc:docMk/>
          <pc:sldMk cId="2238066219" sldId="261"/>
        </pc:sldMkLst>
        <pc:graphicFrameChg chg="modGraphic">
          <ac:chgData name="Loris Antoniazzi" userId="S::antoniaz@infn.it::1ef9bad0-a27b-43ff-8d8e-27cce3faf9ae" providerId="AD" clId="Web-{B46808D7-86DB-81CF-4A9C-CEA160CD9229}" dt="2021-11-19T12:47:53.576" v="1969" actId="20577"/>
          <ac:graphicFrameMkLst>
            <pc:docMk/>
            <pc:sldMk cId="2238066219" sldId="261"/>
            <ac:graphicFrameMk id="5" creationId="{41F2D00A-9BFD-44CC-AAE8-F217C4C9E29C}"/>
          </ac:graphicFrameMkLst>
        </pc:graphicFrameChg>
      </pc:sldChg>
      <pc:sldChg chg="add del replId">
        <pc:chgData name="Loris Antoniazzi" userId="S::antoniaz@infn.it::1ef9bad0-a27b-43ff-8d8e-27cce3faf9ae" providerId="AD" clId="Web-{B46808D7-86DB-81CF-4A9C-CEA160CD9229}" dt="2021-11-19T12:59:57.294" v="2098"/>
        <pc:sldMkLst>
          <pc:docMk/>
          <pc:sldMk cId="2422639550" sldId="261"/>
        </pc:sldMkLst>
      </pc:sldChg>
      <pc:sldChg chg="modSp add del replId">
        <pc:chgData name="Loris Antoniazzi" userId="S::antoniaz@infn.it::1ef9bad0-a27b-43ff-8d8e-27cce3faf9ae" providerId="AD" clId="Web-{B46808D7-86DB-81CF-4A9C-CEA160CD9229}" dt="2021-11-19T10:57:46.751" v="1260"/>
        <pc:sldMkLst>
          <pc:docMk/>
          <pc:sldMk cId="3856625982" sldId="261"/>
        </pc:sldMkLst>
        <pc:graphicFrameChg chg="modGraphic">
          <ac:chgData name="Loris Antoniazzi" userId="S::antoniaz@infn.it::1ef9bad0-a27b-43ff-8d8e-27cce3faf9ae" providerId="AD" clId="Web-{B46808D7-86DB-81CF-4A9C-CEA160CD9229}" dt="2021-11-19T10:57:38.298" v="1259" actId="20577"/>
          <ac:graphicFrameMkLst>
            <pc:docMk/>
            <pc:sldMk cId="3856625982" sldId="261"/>
            <ac:graphicFrameMk id="349" creationId="{E605ABFB-EB25-4FEB-992B-BD1F96B4A009}"/>
          </ac:graphicFrameMkLst>
        </pc:graphicFrameChg>
      </pc:sldChg>
    </pc:docChg>
  </pc:docChgLst>
  <pc:docChgLst>
    <pc:chgData name="Loris Antoniazzi" userId="S::antoniaz@infn.it::1ef9bad0-a27b-43ff-8d8e-27cce3faf9ae" providerId="AD" clId="Web-{2C8C6509-E08D-2E90-BA3E-D0B259E71145}"/>
    <pc:docChg chg="modSld">
      <pc:chgData name="Loris Antoniazzi" userId="S::antoniaz@infn.it::1ef9bad0-a27b-43ff-8d8e-27cce3faf9ae" providerId="AD" clId="Web-{2C8C6509-E08D-2E90-BA3E-D0B259E71145}" dt="2021-11-19T22:52:47.701" v="34" actId="14100"/>
      <pc:docMkLst>
        <pc:docMk/>
      </pc:docMkLst>
      <pc:sldChg chg="addSp delSp modSp">
        <pc:chgData name="Loris Antoniazzi" userId="S::antoniaz@infn.it::1ef9bad0-a27b-43ff-8d8e-27cce3faf9ae" providerId="AD" clId="Web-{2C8C6509-E08D-2E90-BA3E-D0B259E71145}" dt="2021-11-19T22:52:47.701" v="34" actId="14100"/>
        <pc:sldMkLst>
          <pc:docMk/>
          <pc:sldMk cId="358098335" sldId="265"/>
        </pc:sldMkLst>
        <pc:spChg chg="mod">
          <ac:chgData name="Loris Antoniazzi" userId="S::antoniaz@infn.it::1ef9bad0-a27b-43ff-8d8e-27cce3faf9ae" providerId="AD" clId="Web-{2C8C6509-E08D-2E90-BA3E-D0B259E71145}" dt="2021-11-19T22:52:47.701" v="34" actId="14100"/>
          <ac:spMkLst>
            <pc:docMk/>
            <pc:sldMk cId="358098335" sldId="265"/>
            <ac:spMk id="23" creationId="{138A98C6-8880-4A39-A199-11B8F9E483A4}"/>
          </ac:spMkLst>
        </pc:spChg>
        <pc:spChg chg="del">
          <ac:chgData name="Loris Antoniazzi" userId="S::antoniaz@infn.it::1ef9bad0-a27b-43ff-8d8e-27cce3faf9ae" providerId="AD" clId="Web-{2C8C6509-E08D-2E90-BA3E-D0B259E71145}" dt="2021-11-19T22:52:34.857" v="32"/>
          <ac:spMkLst>
            <pc:docMk/>
            <pc:sldMk cId="358098335" sldId="265"/>
            <ac:spMk id="110" creationId="{E49D7415-2F11-44C2-B6AA-13A25B6814B9}"/>
          </ac:spMkLst>
        </pc:spChg>
        <pc:spChg chg="add">
          <ac:chgData name="Loris Antoniazzi" userId="S::antoniaz@infn.it::1ef9bad0-a27b-43ff-8d8e-27cce3faf9ae" providerId="AD" clId="Web-{2C8C6509-E08D-2E90-BA3E-D0B259E71145}" dt="2021-11-19T22:52:34.857" v="32"/>
          <ac:spMkLst>
            <pc:docMk/>
            <pc:sldMk cId="358098335" sldId="265"/>
            <ac:spMk id="117" creationId="{E49D7415-2F11-44C2-B6AA-13A25B6814B9}"/>
          </ac:spMkLst>
        </pc:spChg>
        <pc:graphicFrameChg chg="mod modGraphic">
          <ac:chgData name="Loris Antoniazzi" userId="S::antoniaz@infn.it::1ef9bad0-a27b-43ff-8d8e-27cce3faf9ae" providerId="AD" clId="Web-{2C8C6509-E08D-2E90-BA3E-D0B259E71145}" dt="2021-11-19T22:52:42.263" v="33"/>
          <ac:graphicFrameMkLst>
            <pc:docMk/>
            <pc:sldMk cId="358098335" sldId="265"/>
            <ac:graphicFrameMk id="26" creationId="{A3AAD3AB-998B-4AAD-9B9B-93BAA78CA166}"/>
          </ac:graphicFrameMkLst>
        </pc:graphicFrameChg>
        <pc:cxnChg chg="del">
          <ac:chgData name="Loris Antoniazzi" userId="S::antoniaz@infn.it::1ef9bad0-a27b-43ff-8d8e-27cce3faf9ae" providerId="AD" clId="Web-{2C8C6509-E08D-2E90-BA3E-D0B259E71145}" dt="2021-11-19T22:52:34.857" v="32"/>
          <ac:cxnSpMkLst>
            <pc:docMk/>
            <pc:sldMk cId="358098335" sldId="265"/>
            <ac:cxnSpMk id="112" creationId="{D2E57F3D-33BE-4306-87E6-245763719516}"/>
          </ac:cxnSpMkLst>
        </pc:cxnChg>
        <pc:cxnChg chg="add">
          <ac:chgData name="Loris Antoniazzi" userId="S::antoniaz@infn.it::1ef9bad0-a27b-43ff-8d8e-27cce3faf9ae" providerId="AD" clId="Web-{2C8C6509-E08D-2E90-BA3E-D0B259E71145}" dt="2021-11-19T22:52:34.857" v="32"/>
          <ac:cxnSpMkLst>
            <pc:docMk/>
            <pc:sldMk cId="358098335" sldId="265"/>
            <ac:cxnSpMk id="119" creationId="{D2E57F3D-33BE-4306-87E6-245763719516}"/>
          </ac:cxnSpMkLst>
        </pc:cxnChg>
      </pc:sldChg>
    </pc:docChg>
  </pc:docChgLst>
  <pc:docChgLst>
    <pc:chgData name="Loris Antoniazzi" userId="S::antoniaz@infn.it::1ef9bad0-a27b-43ff-8d8e-27cce3faf9ae" providerId="AD" clId="Web-{E87F1FA8-2256-2324-4298-E0BCB62999C7}"/>
    <pc:docChg chg="addSld delSld modSld sldOrd">
      <pc:chgData name="Loris Antoniazzi" userId="S::antoniaz@infn.it::1ef9bad0-a27b-43ff-8d8e-27cce3faf9ae" providerId="AD" clId="Web-{E87F1FA8-2256-2324-4298-E0BCB62999C7}" dt="2021-11-19T23:46:00.883" v="1069" actId="1076"/>
      <pc:docMkLst>
        <pc:docMk/>
      </pc:docMkLst>
      <pc:sldChg chg="addSp delSp modSp modNotes">
        <pc:chgData name="Loris Antoniazzi" userId="S::antoniaz@infn.it::1ef9bad0-a27b-43ff-8d8e-27cce3faf9ae" providerId="AD" clId="Web-{E87F1FA8-2256-2324-4298-E0BCB62999C7}" dt="2021-11-19T23:41:52.402" v="1034"/>
        <pc:sldMkLst>
          <pc:docMk/>
          <pc:sldMk cId="761892824" sldId="257"/>
        </pc:sldMkLst>
        <pc:spChg chg="mod">
          <ac:chgData name="Loris Antoniazzi" userId="S::antoniaz@infn.it::1ef9bad0-a27b-43ff-8d8e-27cce3faf9ae" providerId="AD" clId="Web-{E87F1FA8-2256-2324-4298-E0BCB62999C7}" dt="2021-11-19T23:20:46.511" v="594" actId="20577"/>
          <ac:spMkLst>
            <pc:docMk/>
            <pc:sldMk cId="761892824" sldId="257"/>
            <ac:spMk id="2" creationId="{9686E717-48F8-471A-808D-7A0A391A2E63}"/>
          </ac:spMkLst>
        </pc:spChg>
        <pc:spChg chg="mod ord">
          <ac:chgData name="Loris Antoniazzi" userId="S::antoniaz@infn.it::1ef9bad0-a27b-43ff-8d8e-27cce3faf9ae" providerId="AD" clId="Web-{E87F1FA8-2256-2324-4298-E0BCB62999C7}" dt="2021-11-19T23:20:33.277" v="591"/>
          <ac:spMkLst>
            <pc:docMk/>
            <pc:sldMk cId="761892824" sldId="257"/>
            <ac:spMk id="3" creationId="{3ADFC061-616A-4AB0-9528-E6AC7CF9292F}"/>
          </ac:spMkLst>
        </pc:spChg>
        <pc:spChg chg="add mod">
          <ac:chgData name="Loris Antoniazzi" userId="S::antoniaz@infn.it::1ef9bad0-a27b-43ff-8d8e-27cce3faf9ae" providerId="AD" clId="Web-{E87F1FA8-2256-2324-4298-E0BCB62999C7}" dt="2021-11-19T23:21:34.575" v="601" actId="14100"/>
          <ac:spMkLst>
            <pc:docMk/>
            <pc:sldMk cId="761892824" sldId="257"/>
            <ac:spMk id="4" creationId="{212B0C2F-658D-4136-9D4E-ED921B17A088}"/>
          </ac:spMkLst>
        </pc:spChg>
        <pc:spChg chg="add del">
          <ac:chgData name="Loris Antoniazzi" userId="S::antoniaz@infn.it::1ef9bad0-a27b-43ff-8d8e-27cce3faf9ae" providerId="AD" clId="Web-{E87F1FA8-2256-2324-4298-E0BCB62999C7}" dt="2021-11-19T23:20:33.277" v="591"/>
          <ac:spMkLst>
            <pc:docMk/>
            <pc:sldMk cId="761892824" sldId="257"/>
            <ac:spMk id="13" creationId="{33E93247-6229-44AB-A550-739E971E690B}"/>
          </ac:spMkLst>
        </pc:spChg>
        <pc:spChg chg="add del">
          <ac:chgData name="Loris Antoniazzi" userId="S::antoniaz@infn.it::1ef9bad0-a27b-43ff-8d8e-27cce3faf9ae" providerId="AD" clId="Web-{E87F1FA8-2256-2324-4298-E0BCB62999C7}" dt="2021-11-19T23:20:33.277" v="591"/>
          <ac:spMkLst>
            <pc:docMk/>
            <pc:sldMk cId="761892824" sldId="257"/>
            <ac:spMk id="15" creationId="{612349FF-7742-42ED-ADF3-238B5DDD176C}"/>
          </ac:spMkLst>
        </pc:spChg>
        <pc:spChg chg="add del">
          <ac:chgData name="Loris Antoniazzi" userId="S::antoniaz@infn.it::1ef9bad0-a27b-43ff-8d8e-27cce3faf9ae" providerId="AD" clId="Web-{E87F1FA8-2256-2324-4298-E0BCB62999C7}" dt="2021-11-19T23:20:33.261" v="590"/>
          <ac:spMkLst>
            <pc:docMk/>
            <pc:sldMk cId="761892824" sldId="257"/>
            <ac:spMk id="17" creationId="{E49D7415-2F11-44C2-B6AA-13A25B6814B9}"/>
          </ac:spMkLst>
        </pc:spChg>
        <pc:spChg chg="add del">
          <ac:chgData name="Loris Antoniazzi" userId="S::antoniaz@infn.it::1ef9bad0-a27b-43ff-8d8e-27cce3faf9ae" providerId="AD" clId="Web-{E87F1FA8-2256-2324-4298-E0BCB62999C7}" dt="2021-11-19T23:20:25.323" v="588"/>
          <ac:spMkLst>
            <pc:docMk/>
            <pc:sldMk cId="761892824" sldId="257"/>
            <ac:spMk id="20" creationId="{660EB578-C970-4186-B93C-45851BBC6E34}"/>
          </ac:spMkLst>
        </pc:spChg>
        <pc:spChg chg="add">
          <ac:chgData name="Loris Antoniazzi" userId="S::antoniaz@infn.it::1ef9bad0-a27b-43ff-8d8e-27cce3faf9ae" providerId="AD" clId="Web-{E87F1FA8-2256-2324-4298-E0BCB62999C7}" dt="2021-11-19T23:20:33.277" v="591"/>
          <ac:spMkLst>
            <pc:docMk/>
            <pc:sldMk cId="761892824" sldId="257"/>
            <ac:spMk id="21" creationId="{E49D7415-2F11-44C2-B6AA-13A25B6814B9}"/>
          </ac:spMkLst>
        </pc:spChg>
        <pc:picChg chg="mod ord">
          <ac:chgData name="Loris Antoniazzi" userId="S::antoniaz@infn.it::1ef9bad0-a27b-43ff-8d8e-27cce3faf9ae" providerId="AD" clId="Web-{E87F1FA8-2256-2324-4298-E0BCB62999C7}" dt="2021-11-19T23:21:30.731" v="600" actId="14100"/>
          <ac:picMkLst>
            <pc:docMk/>
            <pc:sldMk cId="761892824" sldId="257"/>
            <ac:picMk id="5" creationId="{07DF3BA7-83D6-4EA0-9424-28378F97E7C0}"/>
          </ac:picMkLst>
        </pc:picChg>
        <pc:cxnChg chg="add del">
          <ac:chgData name="Loris Antoniazzi" userId="S::antoniaz@infn.it::1ef9bad0-a27b-43ff-8d8e-27cce3faf9ae" providerId="AD" clId="Web-{E87F1FA8-2256-2324-4298-E0BCB62999C7}" dt="2021-11-19T23:20:33.277" v="591"/>
          <ac:cxnSpMkLst>
            <pc:docMk/>
            <pc:sldMk cId="761892824" sldId="257"/>
            <ac:cxnSpMk id="9" creationId="{F64F9B95-9045-48D2-B9F3-2927E98F54AA}"/>
          </ac:cxnSpMkLst>
        </pc:cxnChg>
        <pc:cxnChg chg="add del">
          <ac:chgData name="Loris Antoniazzi" userId="S::antoniaz@infn.it::1ef9bad0-a27b-43ff-8d8e-27cce3faf9ae" providerId="AD" clId="Web-{E87F1FA8-2256-2324-4298-E0BCB62999C7}" dt="2021-11-19T23:20:33.277" v="591"/>
          <ac:cxnSpMkLst>
            <pc:docMk/>
            <pc:sldMk cId="761892824" sldId="257"/>
            <ac:cxnSpMk id="11" creationId="{085AA86F-6A4D-4BCB-A045-D992CDC2959B}"/>
          </ac:cxnSpMkLst>
        </pc:cxnChg>
        <pc:cxnChg chg="add del">
          <ac:chgData name="Loris Antoniazzi" userId="S::antoniaz@infn.it::1ef9bad0-a27b-43ff-8d8e-27cce3faf9ae" providerId="AD" clId="Web-{E87F1FA8-2256-2324-4298-E0BCB62999C7}" dt="2021-11-19T23:20:33.261" v="590"/>
          <ac:cxnSpMkLst>
            <pc:docMk/>
            <pc:sldMk cId="761892824" sldId="257"/>
            <ac:cxnSpMk id="18" creationId="{BCE733BF-B95F-4869-AB8F-D90C6F595769}"/>
          </ac:cxnSpMkLst>
        </pc:cxnChg>
        <pc:cxnChg chg="add del">
          <ac:chgData name="Loris Antoniazzi" userId="S::antoniaz@infn.it::1ef9bad0-a27b-43ff-8d8e-27cce3faf9ae" providerId="AD" clId="Web-{E87F1FA8-2256-2324-4298-E0BCB62999C7}" dt="2021-11-19T23:20:33.261" v="590"/>
          <ac:cxnSpMkLst>
            <pc:docMk/>
            <pc:sldMk cId="761892824" sldId="257"/>
            <ac:cxnSpMk id="19" creationId="{8D1166D6-1A36-41B0-8A82-37761E6F3DF9}"/>
          </ac:cxnSpMkLst>
        </pc:cxnChg>
        <pc:cxnChg chg="add del">
          <ac:chgData name="Loris Antoniazzi" userId="S::antoniaz@infn.it::1ef9bad0-a27b-43ff-8d8e-27cce3faf9ae" providerId="AD" clId="Web-{E87F1FA8-2256-2324-4298-E0BCB62999C7}" dt="2021-11-19T23:20:25.323" v="588"/>
          <ac:cxnSpMkLst>
            <pc:docMk/>
            <pc:sldMk cId="761892824" sldId="257"/>
            <ac:cxnSpMk id="22" creationId="{CDF57B02-07BB-407B-BB36-06D9C64A673E}"/>
          </ac:cxnSpMkLst>
        </pc:cxnChg>
        <pc:cxnChg chg="add">
          <ac:chgData name="Loris Antoniazzi" userId="S::antoniaz@infn.it::1ef9bad0-a27b-43ff-8d8e-27cce3faf9ae" providerId="AD" clId="Web-{E87F1FA8-2256-2324-4298-E0BCB62999C7}" dt="2021-11-19T23:20:33.277" v="591"/>
          <ac:cxnSpMkLst>
            <pc:docMk/>
            <pc:sldMk cId="761892824" sldId="257"/>
            <ac:cxnSpMk id="23" creationId="{D2E57F3D-33BE-4306-87E6-245763719516}"/>
          </ac:cxnSpMkLst>
        </pc:cxnChg>
        <pc:cxnChg chg="add del">
          <ac:chgData name="Loris Antoniazzi" userId="S::antoniaz@infn.it::1ef9bad0-a27b-43ff-8d8e-27cce3faf9ae" providerId="AD" clId="Web-{E87F1FA8-2256-2324-4298-E0BCB62999C7}" dt="2021-11-19T23:20:25.323" v="588"/>
          <ac:cxnSpMkLst>
            <pc:docMk/>
            <pc:sldMk cId="761892824" sldId="257"/>
            <ac:cxnSpMk id="24" creationId="{C6855964-C920-48EB-8804-74291211C8A9}"/>
          </ac:cxnSpMkLst>
        </pc:cxnChg>
      </pc:sldChg>
      <pc:sldChg chg="addSp delSp modSp addAnim delAnim modAnim modNotes">
        <pc:chgData name="Loris Antoniazzi" userId="S::antoniaz@infn.it::1ef9bad0-a27b-43ff-8d8e-27cce3faf9ae" providerId="AD" clId="Web-{E87F1FA8-2256-2324-4298-E0BCB62999C7}" dt="2021-11-19T23:30:19.528" v="720"/>
        <pc:sldMkLst>
          <pc:docMk/>
          <pc:sldMk cId="425150820" sldId="262"/>
        </pc:sldMkLst>
        <pc:spChg chg="add del mod">
          <ac:chgData name="Loris Antoniazzi" userId="S::antoniaz@infn.it::1ef9bad0-a27b-43ff-8d8e-27cce3faf9ae" providerId="AD" clId="Web-{E87F1FA8-2256-2324-4298-E0BCB62999C7}" dt="2021-11-19T23:30:19.528" v="720"/>
          <ac:spMkLst>
            <pc:docMk/>
            <pc:sldMk cId="425150820" sldId="262"/>
            <ac:spMk id="57" creationId="{CE791583-B9B4-4DE0-82A3-B9A1DF5B9FCB}"/>
          </ac:spMkLst>
        </pc:spChg>
        <pc:spChg chg="add del">
          <ac:chgData name="Loris Antoniazzi" userId="S::antoniaz@infn.it::1ef9bad0-a27b-43ff-8d8e-27cce3faf9ae" providerId="AD" clId="Web-{E87F1FA8-2256-2324-4298-E0BCB62999C7}" dt="2021-11-19T22:57:13.026" v="26"/>
          <ac:spMkLst>
            <pc:docMk/>
            <pc:sldMk cId="425150820" sldId="262"/>
            <ac:spMk id="58" creationId="{EB8C07BF-75F8-4892-B609-F50FAC064DE9}"/>
          </ac:spMkLst>
        </pc:spChg>
        <pc:graphicFrameChg chg="mod">
          <ac:chgData name="Loris Antoniazzi" userId="S::antoniaz@infn.it::1ef9bad0-a27b-43ff-8d8e-27cce3faf9ae" providerId="AD" clId="Web-{E87F1FA8-2256-2324-4298-E0BCB62999C7}" dt="2021-11-19T22:57:20.385" v="28" actId="1076"/>
          <ac:graphicFrameMkLst>
            <pc:docMk/>
            <pc:sldMk cId="425150820" sldId="262"/>
            <ac:graphicFrameMk id="17" creationId="{B448313E-48DD-4892-A27E-3363A88BEF9F}"/>
          </ac:graphicFrameMkLst>
        </pc:graphicFrameChg>
      </pc:sldChg>
      <pc:sldChg chg="modSp">
        <pc:chgData name="Loris Antoniazzi" userId="S::antoniaz@infn.it::1ef9bad0-a27b-43ff-8d8e-27cce3faf9ae" providerId="AD" clId="Web-{E87F1FA8-2256-2324-4298-E0BCB62999C7}" dt="2021-11-19T23:21:05.981" v="596" actId="20577"/>
        <pc:sldMkLst>
          <pc:docMk/>
          <pc:sldMk cId="358098335" sldId="265"/>
        </pc:sldMkLst>
        <pc:spChg chg="mod">
          <ac:chgData name="Loris Antoniazzi" userId="S::antoniaz@infn.it::1ef9bad0-a27b-43ff-8d8e-27cce3faf9ae" providerId="AD" clId="Web-{E87F1FA8-2256-2324-4298-E0BCB62999C7}" dt="2021-11-19T23:21:05.981" v="596" actId="20577"/>
          <ac:spMkLst>
            <pc:docMk/>
            <pc:sldMk cId="358098335" sldId="265"/>
            <ac:spMk id="23" creationId="{138A98C6-8880-4A39-A199-11B8F9E483A4}"/>
          </ac:spMkLst>
        </pc:spChg>
        <pc:graphicFrameChg chg="mod modGraphic">
          <ac:chgData name="Loris Antoniazzi" userId="S::antoniaz@infn.it::1ef9bad0-a27b-43ff-8d8e-27cce3faf9ae" providerId="AD" clId="Web-{E87F1FA8-2256-2324-4298-E0BCB62999C7}" dt="2021-11-19T22:54:51.490" v="17" actId="1076"/>
          <ac:graphicFrameMkLst>
            <pc:docMk/>
            <pc:sldMk cId="358098335" sldId="265"/>
            <ac:graphicFrameMk id="26" creationId="{A3AAD3AB-998B-4AAD-9B9B-93BAA78CA166}"/>
          </ac:graphicFrameMkLst>
        </pc:graphicFrameChg>
      </pc:sldChg>
      <pc:sldChg chg="addSp delSp modSp add ord replId modNotes">
        <pc:chgData name="Loris Antoniazzi" userId="S::antoniaz@infn.it::1ef9bad0-a27b-43ff-8d8e-27cce3faf9ae" providerId="AD" clId="Web-{E87F1FA8-2256-2324-4298-E0BCB62999C7}" dt="2021-11-19T23:30:23.372" v="721"/>
        <pc:sldMkLst>
          <pc:docMk/>
          <pc:sldMk cId="2952481552" sldId="266"/>
        </pc:sldMkLst>
        <pc:spChg chg="mod">
          <ac:chgData name="Loris Antoniazzi" userId="S::antoniaz@infn.it::1ef9bad0-a27b-43ff-8d8e-27cce3faf9ae" providerId="AD" clId="Web-{E87F1FA8-2256-2324-4298-E0BCB62999C7}" dt="2021-11-19T23:28:57.572" v="707"/>
          <ac:spMkLst>
            <pc:docMk/>
            <pc:sldMk cId="2952481552" sldId="266"/>
            <ac:spMk id="2" creationId="{E795E3FD-EEB3-4D19-AEAC-E2CEC9DF0CC3}"/>
          </ac:spMkLst>
        </pc:spChg>
        <pc:spChg chg="add del mod">
          <ac:chgData name="Loris Antoniazzi" userId="S::antoniaz@infn.it::1ef9bad0-a27b-43ff-8d8e-27cce3faf9ae" providerId="AD" clId="Web-{E87F1FA8-2256-2324-4298-E0BCB62999C7}" dt="2021-11-19T23:28:44.369" v="706"/>
          <ac:spMkLst>
            <pc:docMk/>
            <pc:sldMk cId="2952481552" sldId="266"/>
            <ac:spMk id="4" creationId="{EB32D3B3-6F15-4D1A-BF40-C06159484C8A}"/>
          </ac:spMkLst>
        </pc:spChg>
        <pc:spChg chg="mod">
          <ac:chgData name="Loris Antoniazzi" userId="S::antoniaz@infn.it::1ef9bad0-a27b-43ff-8d8e-27cce3faf9ae" providerId="AD" clId="Web-{E87F1FA8-2256-2324-4298-E0BCB62999C7}" dt="2021-11-19T23:29:49.105" v="716" actId="20577"/>
          <ac:spMkLst>
            <pc:docMk/>
            <pc:sldMk cId="2952481552" sldId="266"/>
            <ac:spMk id="23" creationId="{138A98C6-8880-4A39-A199-11B8F9E483A4}"/>
          </ac:spMkLst>
        </pc:spChg>
        <pc:spChg chg="del">
          <ac:chgData name="Loris Antoniazzi" userId="S::antoniaz@infn.it::1ef9bad0-a27b-43ff-8d8e-27cce3faf9ae" providerId="AD" clId="Web-{E87F1FA8-2256-2324-4298-E0BCB62999C7}" dt="2021-11-19T23:28:57.572" v="707"/>
          <ac:spMkLst>
            <pc:docMk/>
            <pc:sldMk cId="2952481552" sldId="266"/>
            <ac:spMk id="117" creationId="{E49D7415-2F11-44C2-B6AA-13A25B6814B9}"/>
          </ac:spMkLst>
        </pc:spChg>
        <pc:spChg chg="add">
          <ac:chgData name="Loris Antoniazzi" userId="S::antoniaz@infn.it::1ef9bad0-a27b-43ff-8d8e-27cce3faf9ae" providerId="AD" clId="Web-{E87F1FA8-2256-2324-4298-E0BCB62999C7}" dt="2021-11-19T23:28:57.572" v="707"/>
          <ac:spMkLst>
            <pc:docMk/>
            <pc:sldMk cId="2952481552" sldId="266"/>
            <ac:spMk id="125" creationId="{E49D7415-2F11-44C2-B6AA-13A25B6814B9}"/>
          </ac:spMkLst>
        </pc:spChg>
        <pc:graphicFrameChg chg="del mod">
          <ac:chgData name="Loris Antoniazzi" userId="S::antoniaz@infn.it::1ef9bad0-a27b-43ff-8d8e-27cce3faf9ae" providerId="AD" clId="Web-{E87F1FA8-2256-2324-4298-E0BCB62999C7}" dt="2021-11-19T23:28:38.072" v="705"/>
          <ac:graphicFrameMkLst>
            <pc:docMk/>
            <pc:sldMk cId="2952481552" sldId="266"/>
            <ac:graphicFrameMk id="26" creationId="{A3AAD3AB-998B-4AAD-9B9B-93BAA78CA166}"/>
          </ac:graphicFrameMkLst>
        </pc:graphicFrameChg>
        <pc:picChg chg="add">
          <ac:chgData name="Loris Antoniazzi" userId="S::antoniaz@infn.it::1ef9bad0-a27b-43ff-8d8e-27cce3faf9ae" providerId="AD" clId="Web-{E87F1FA8-2256-2324-4298-E0BCB62999C7}" dt="2021-11-19T23:28:57.572" v="707"/>
          <ac:picMkLst>
            <pc:docMk/>
            <pc:sldMk cId="2952481552" sldId="266"/>
            <ac:picMk id="121" creationId="{AEC5D485-B3FD-4814-B5EB-39AF12C2F23B}"/>
          </ac:picMkLst>
        </pc:picChg>
        <pc:cxnChg chg="del">
          <ac:chgData name="Loris Antoniazzi" userId="S::antoniaz@infn.it::1ef9bad0-a27b-43ff-8d8e-27cce3faf9ae" providerId="AD" clId="Web-{E87F1FA8-2256-2324-4298-E0BCB62999C7}" dt="2021-11-19T23:28:57.572" v="707"/>
          <ac:cxnSpMkLst>
            <pc:docMk/>
            <pc:sldMk cId="2952481552" sldId="266"/>
            <ac:cxnSpMk id="119" creationId="{D2E57F3D-33BE-4306-87E6-245763719516}"/>
          </ac:cxnSpMkLst>
        </pc:cxnChg>
        <pc:cxnChg chg="add">
          <ac:chgData name="Loris Antoniazzi" userId="S::antoniaz@infn.it::1ef9bad0-a27b-43ff-8d8e-27cce3faf9ae" providerId="AD" clId="Web-{E87F1FA8-2256-2324-4298-E0BCB62999C7}" dt="2021-11-19T23:28:57.572" v="707"/>
          <ac:cxnSpMkLst>
            <pc:docMk/>
            <pc:sldMk cId="2952481552" sldId="266"/>
            <ac:cxnSpMk id="127" creationId="{D2E57F3D-33BE-4306-87E6-245763719516}"/>
          </ac:cxnSpMkLst>
        </pc:cxnChg>
      </pc:sldChg>
      <pc:sldChg chg="modSp add del replId">
        <pc:chgData name="Loris Antoniazzi" userId="S::antoniaz@infn.it::1ef9bad0-a27b-43ff-8d8e-27cce3faf9ae" providerId="AD" clId="Web-{E87F1FA8-2256-2324-4298-E0BCB62999C7}" dt="2021-11-19T22:56:52.103" v="23"/>
        <pc:sldMkLst>
          <pc:docMk/>
          <pc:sldMk cId="3875410618" sldId="266"/>
        </pc:sldMkLst>
        <pc:spChg chg="mod">
          <ac:chgData name="Loris Antoniazzi" userId="S::antoniaz@infn.it::1ef9bad0-a27b-43ff-8d8e-27cce3faf9ae" providerId="AD" clId="Web-{E87F1FA8-2256-2324-4298-E0BCB62999C7}" dt="2021-11-19T22:56:47.947" v="22" actId="20577"/>
          <ac:spMkLst>
            <pc:docMk/>
            <pc:sldMk cId="3875410618" sldId="266"/>
            <ac:spMk id="2" creationId="{E795E3FD-EEB3-4D19-AEAC-E2CEC9DF0CC3}"/>
          </ac:spMkLst>
        </pc:spChg>
      </pc:sldChg>
      <pc:sldChg chg="delSp modSp add replId">
        <pc:chgData name="Loris Antoniazzi" userId="S::antoniaz@infn.it::1ef9bad0-a27b-43ff-8d8e-27cce3faf9ae" providerId="AD" clId="Web-{E87F1FA8-2256-2324-4298-E0BCB62999C7}" dt="2021-11-19T23:42:29.278" v="1042" actId="14100"/>
        <pc:sldMkLst>
          <pc:docMk/>
          <pc:sldMk cId="3804091175" sldId="267"/>
        </pc:sldMkLst>
        <pc:spChg chg="mod">
          <ac:chgData name="Loris Antoniazzi" userId="S::antoniaz@infn.it::1ef9bad0-a27b-43ff-8d8e-27cce3faf9ae" providerId="AD" clId="Web-{E87F1FA8-2256-2324-4298-E0BCB62999C7}" dt="2021-11-19T23:42:29.278" v="1042" actId="14100"/>
          <ac:spMkLst>
            <pc:docMk/>
            <pc:sldMk cId="3804091175" sldId="267"/>
            <ac:spMk id="4" creationId="{212B0C2F-658D-4136-9D4E-ED921B17A088}"/>
          </ac:spMkLst>
        </pc:spChg>
        <pc:picChg chg="del">
          <ac:chgData name="Loris Antoniazzi" userId="S::antoniaz@infn.it::1ef9bad0-a27b-43ff-8d8e-27cce3faf9ae" providerId="AD" clId="Web-{E87F1FA8-2256-2324-4298-E0BCB62999C7}" dt="2021-11-19T23:41:58.277" v="1036"/>
          <ac:picMkLst>
            <pc:docMk/>
            <pc:sldMk cId="3804091175" sldId="267"/>
            <ac:picMk id="5" creationId="{07DF3BA7-83D6-4EA0-9424-28378F97E7C0}"/>
          </ac:picMkLst>
        </pc:picChg>
      </pc:sldChg>
      <pc:sldChg chg="addSp delSp modSp add ord replId">
        <pc:chgData name="Loris Antoniazzi" userId="S::antoniaz@infn.it::1ef9bad0-a27b-43ff-8d8e-27cce3faf9ae" providerId="AD" clId="Web-{E87F1FA8-2256-2324-4298-E0BCB62999C7}" dt="2021-11-19T23:46:00.883" v="1069" actId="1076"/>
        <pc:sldMkLst>
          <pc:docMk/>
          <pc:sldMk cId="191205892" sldId="268"/>
        </pc:sldMkLst>
        <pc:spChg chg="mod">
          <ac:chgData name="Loris Antoniazzi" userId="S::antoniaz@infn.it::1ef9bad0-a27b-43ff-8d8e-27cce3faf9ae" providerId="AD" clId="Web-{E87F1FA8-2256-2324-4298-E0BCB62999C7}" dt="2021-11-19T23:45:06.538" v="1067" actId="20577"/>
          <ac:spMkLst>
            <pc:docMk/>
            <pc:sldMk cId="191205892" sldId="268"/>
            <ac:spMk id="2" creationId="{E795E3FD-EEB3-4D19-AEAC-E2CEC9DF0CC3}"/>
          </ac:spMkLst>
        </pc:spChg>
        <pc:spChg chg="add del mod">
          <ac:chgData name="Loris Antoniazzi" userId="S::antoniaz@infn.it::1ef9bad0-a27b-43ff-8d8e-27cce3faf9ae" providerId="AD" clId="Web-{E87F1FA8-2256-2324-4298-E0BCB62999C7}" dt="2021-11-19T23:45:57.070" v="1068"/>
          <ac:spMkLst>
            <pc:docMk/>
            <pc:sldMk cId="191205892" sldId="268"/>
            <ac:spMk id="4" creationId="{1778F98C-02FC-482A-9676-2840968251CC}"/>
          </ac:spMkLst>
        </pc:spChg>
        <pc:spChg chg="del mod">
          <ac:chgData name="Loris Antoniazzi" userId="S::antoniaz@infn.it::1ef9bad0-a27b-43ff-8d8e-27cce3faf9ae" providerId="AD" clId="Web-{E87F1FA8-2256-2324-4298-E0BCB62999C7}" dt="2021-11-19T23:44:52.615" v="1066"/>
          <ac:spMkLst>
            <pc:docMk/>
            <pc:sldMk cId="191205892" sldId="268"/>
            <ac:spMk id="23" creationId="{138A98C6-8880-4A39-A199-11B8F9E483A4}"/>
          </ac:spMkLst>
        </pc:spChg>
        <pc:graphicFrameChg chg="del">
          <ac:chgData name="Loris Antoniazzi" userId="S::antoniaz@infn.it::1ef9bad0-a27b-43ff-8d8e-27cce3faf9ae" providerId="AD" clId="Web-{E87F1FA8-2256-2324-4298-E0BCB62999C7}" dt="2021-11-19T23:44:41.162" v="1064"/>
          <ac:graphicFrameMkLst>
            <pc:docMk/>
            <pc:sldMk cId="191205892" sldId="268"/>
            <ac:graphicFrameMk id="26" creationId="{A3AAD3AB-998B-4AAD-9B9B-93BAA78CA166}"/>
          </ac:graphicFrameMkLst>
        </pc:graphicFrameChg>
        <pc:picChg chg="add mod ord">
          <ac:chgData name="Loris Antoniazzi" userId="S::antoniaz@infn.it::1ef9bad0-a27b-43ff-8d8e-27cce3faf9ae" providerId="AD" clId="Web-{E87F1FA8-2256-2324-4298-E0BCB62999C7}" dt="2021-11-19T23:46:00.883" v="1069" actId="1076"/>
          <ac:picMkLst>
            <pc:docMk/>
            <pc:sldMk cId="191205892" sldId="268"/>
            <ac:picMk id="5" creationId="{89362155-2187-4013-9A13-DF3C86B4783F}"/>
          </ac:picMkLst>
        </pc:picChg>
      </pc:sldChg>
    </pc:docChg>
  </pc:docChgLst>
  <pc:docChgLst>
    <pc:chgData name="Loris Antoniazzi" userId="S::antoniaz@infn.it::1ef9bad0-a27b-43ff-8d8e-27cce3faf9ae" providerId="AD" clId="Web-{59645094-E3D4-4A04-BA23-581293F9F7D5}"/>
    <pc:docChg chg="modSld sldOrd">
      <pc:chgData name="Loris Antoniazzi" userId="S::antoniaz@infn.it::1ef9bad0-a27b-43ff-8d8e-27cce3faf9ae" providerId="AD" clId="Web-{59645094-E3D4-4A04-BA23-581293F9F7D5}" dt="2021-11-20T10:55:03.739" v="1360"/>
      <pc:docMkLst>
        <pc:docMk/>
      </pc:docMkLst>
      <pc:sldChg chg="ord">
        <pc:chgData name="Loris Antoniazzi" userId="S::antoniaz@infn.it::1ef9bad0-a27b-43ff-8d8e-27cce3faf9ae" providerId="AD" clId="Web-{59645094-E3D4-4A04-BA23-581293F9F7D5}" dt="2021-11-20T10:14:27.272" v="248"/>
        <pc:sldMkLst>
          <pc:docMk/>
          <pc:sldMk cId="128048769" sldId="258"/>
        </pc:sldMkLst>
      </pc:sldChg>
      <pc:sldChg chg="ord modNotes">
        <pc:chgData name="Loris Antoniazzi" userId="S::antoniaz@infn.it::1ef9bad0-a27b-43ff-8d8e-27cce3faf9ae" providerId="AD" clId="Web-{59645094-E3D4-4A04-BA23-581293F9F7D5}" dt="2021-11-20T10:14:18.147" v="247"/>
        <pc:sldMkLst>
          <pc:docMk/>
          <pc:sldMk cId="501271831" sldId="259"/>
        </pc:sldMkLst>
      </pc:sldChg>
      <pc:sldChg chg="addSp modSp">
        <pc:chgData name="Loris Antoniazzi" userId="S::antoniaz@infn.it::1ef9bad0-a27b-43ff-8d8e-27cce3faf9ae" providerId="AD" clId="Web-{59645094-E3D4-4A04-BA23-581293F9F7D5}" dt="2021-11-20T10:17:32.309" v="264" actId="1076"/>
        <pc:sldMkLst>
          <pc:docMk/>
          <pc:sldMk cId="1192108232" sldId="260"/>
        </pc:sldMkLst>
        <pc:graphicFrameChg chg="mod">
          <ac:chgData name="Loris Antoniazzi" userId="S::antoniaz@infn.it::1ef9bad0-a27b-43ff-8d8e-27cce3faf9ae" providerId="AD" clId="Web-{59645094-E3D4-4A04-BA23-581293F9F7D5}" dt="2021-11-20T10:16:39.057" v="255" actId="14100"/>
          <ac:graphicFrameMkLst>
            <pc:docMk/>
            <pc:sldMk cId="1192108232" sldId="260"/>
            <ac:graphicFrameMk id="6" creationId="{F2BC0960-8064-4296-8993-B399E1757D3E}"/>
          </ac:graphicFrameMkLst>
        </pc:graphicFrameChg>
        <pc:picChg chg="add mod">
          <ac:chgData name="Loris Antoniazzi" userId="S::antoniaz@infn.it::1ef9bad0-a27b-43ff-8d8e-27cce3faf9ae" providerId="AD" clId="Web-{59645094-E3D4-4A04-BA23-581293F9F7D5}" dt="2021-11-20T10:17:32.309" v="264" actId="1076"/>
          <ac:picMkLst>
            <pc:docMk/>
            <pc:sldMk cId="1192108232" sldId="260"/>
            <ac:picMk id="28" creationId="{88C3392B-71D1-47B9-A7E1-B06F8A9BD21F}"/>
          </ac:picMkLst>
        </pc:picChg>
        <pc:picChg chg="mod">
          <ac:chgData name="Loris Antoniazzi" userId="S::antoniaz@infn.it::1ef9bad0-a27b-43ff-8d8e-27cce3faf9ae" providerId="AD" clId="Web-{59645094-E3D4-4A04-BA23-581293F9F7D5}" dt="2021-11-20T10:17:21.449" v="263" actId="1076"/>
          <ac:picMkLst>
            <pc:docMk/>
            <pc:sldMk cId="1192108232" sldId="260"/>
            <ac:picMk id="39" creationId="{5BF3784E-9311-49EE-B591-642F5A0EC1FA}"/>
          </ac:picMkLst>
        </pc:picChg>
        <pc:picChg chg="mod">
          <ac:chgData name="Loris Antoniazzi" userId="S::antoniaz@infn.it::1ef9bad0-a27b-43ff-8d8e-27cce3faf9ae" providerId="AD" clId="Web-{59645094-E3D4-4A04-BA23-581293F9F7D5}" dt="2021-11-20T10:16:45.151" v="258" actId="1076"/>
          <ac:picMkLst>
            <pc:docMk/>
            <pc:sldMk cId="1192108232" sldId="260"/>
            <ac:picMk id="249" creationId="{D57AC1E8-0BE5-41DF-B994-E5FF0E2F7ED7}"/>
          </ac:picMkLst>
        </pc:picChg>
        <pc:picChg chg="mod">
          <ac:chgData name="Loris Antoniazzi" userId="S::antoniaz@infn.it::1ef9bad0-a27b-43ff-8d8e-27cce3faf9ae" providerId="AD" clId="Web-{59645094-E3D4-4A04-BA23-581293F9F7D5}" dt="2021-11-20T10:16:59.105" v="262" actId="1076"/>
          <ac:picMkLst>
            <pc:docMk/>
            <pc:sldMk cId="1192108232" sldId="260"/>
            <ac:picMk id="250" creationId="{AFB03E58-6455-46F8-A0D0-D461A089C4C2}"/>
          </ac:picMkLst>
        </pc:picChg>
        <pc:picChg chg="mod">
          <ac:chgData name="Loris Antoniazzi" userId="S::antoniaz@infn.it::1ef9bad0-a27b-43ff-8d8e-27cce3faf9ae" providerId="AD" clId="Web-{59645094-E3D4-4A04-BA23-581293F9F7D5}" dt="2021-11-20T10:16:59.073" v="260" actId="1076"/>
          <ac:picMkLst>
            <pc:docMk/>
            <pc:sldMk cId="1192108232" sldId="260"/>
            <ac:picMk id="251" creationId="{691E06E3-5C49-4820-9C11-2044529A88CB}"/>
          </ac:picMkLst>
        </pc:picChg>
        <pc:picChg chg="mod">
          <ac:chgData name="Loris Antoniazzi" userId="S::antoniaz@infn.it::1ef9bad0-a27b-43ff-8d8e-27cce3faf9ae" providerId="AD" clId="Web-{59645094-E3D4-4A04-BA23-581293F9F7D5}" dt="2021-11-20T10:16:59.089" v="261" actId="1076"/>
          <ac:picMkLst>
            <pc:docMk/>
            <pc:sldMk cId="1192108232" sldId="260"/>
            <ac:picMk id="252" creationId="{C7423739-4E8D-45A6-A7F0-D8465739B2ED}"/>
          </ac:picMkLst>
        </pc:picChg>
      </pc:sldChg>
      <pc:sldChg chg="modSp">
        <pc:chgData name="Loris Antoniazzi" userId="S::antoniaz@infn.it::1ef9bad0-a27b-43ff-8d8e-27cce3faf9ae" providerId="AD" clId="Web-{59645094-E3D4-4A04-BA23-581293F9F7D5}" dt="2021-11-20T10:25:33.589" v="361" actId="20577"/>
        <pc:sldMkLst>
          <pc:docMk/>
          <pc:sldMk cId="386844643" sldId="261"/>
        </pc:sldMkLst>
        <pc:graphicFrameChg chg="modGraphic">
          <ac:chgData name="Loris Antoniazzi" userId="S::antoniaz@infn.it::1ef9bad0-a27b-43ff-8d8e-27cce3faf9ae" providerId="AD" clId="Web-{59645094-E3D4-4A04-BA23-581293F9F7D5}" dt="2021-11-20T10:25:33.589" v="361" actId="20577"/>
          <ac:graphicFrameMkLst>
            <pc:docMk/>
            <pc:sldMk cId="386844643" sldId="261"/>
            <ac:graphicFrameMk id="2638" creationId="{5A26A1C3-D3A8-453D-B287-865433D9B05D}"/>
          </ac:graphicFrameMkLst>
        </pc:graphicFrameChg>
      </pc:sldChg>
      <pc:sldChg chg="modSp modNotes">
        <pc:chgData name="Loris Antoniazzi" userId="S::antoniaz@infn.it::1ef9bad0-a27b-43ff-8d8e-27cce3faf9ae" providerId="AD" clId="Web-{59645094-E3D4-4A04-BA23-581293F9F7D5}" dt="2021-11-20T10:55:03.739" v="1360"/>
        <pc:sldMkLst>
          <pc:docMk/>
          <pc:sldMk cId="425150820" sldId="262"/>
        </pc:sldMkLst>
        <pc:spChg chg="mod">
          <ac:chgData name="Loris Antoniazzi" userId="S::antoniaz@infn.it::1ef9bad0-a27b-43ff-8d8e-27cce3faf9ae" providerId="AD" clId="Web-{59645094-E3D4-4A04-BA23-581293F9F7D5}" dt="2021-11-20T10:53:28.764" v="1308" actId="20577"/>
          <ac:spMkLst>
            <pc:docMk/>
            <pc:sldMk cId="425150820" sldId="262"/>
            <ac:spMk id="2" creationId="{E795E3FD-EEB3-4D19-AEAC-E2CEC9DF0CC3}"/>
          </ac:spMkLst>
        </pc:spChg>
      </pc:sldChg>
      <pc:sldChg chg="modSp modNotes">
        <pc:chgData name="Loris Antoniazzi" userId="S::antoniaz@infn.it::1ef9bad0-a27b-43ff-8d8e-27cce3faf9ae" providerId="AD" clId="Web-{59645094-E3D4-4A04-BA23-581293F9F7D5}" dt="2021-11-20T10:52:43.340" v="1304" actId="20577"/>
        <pc:sldMkLst>
          <pc:docMk/>
          <pc:sldMk cId="358098335" sldId="265"/>
        </pc:sldMkLst>
        <pc:spChg chg="mod">
          <ac:chgData name="Loris Antoniazzi" userId="S::antoniaz@infn.it::1ef9bad0-a27b-43ff-8d8e-27cce3faf9ae" providerId="AD" clId="Web-{59645094-E3D4-4A04-BA23-581293F9F7D5}" dt="2021-11-20T10:52:43.340" v="1304" actId="20577"/>
          <ac:spMkLst>
            <pc:docMk/>
            <pc:sldMk cId="358098335" sldId="265"/>
            <ac:spMk id="2" creationId="{E795E3FD-EEB3-4D19-AEAC-E2CEC9DF0CC3}"/>
          </ac:spMkLst>
        </pc:spChg>
        <pc:spChg chg="mod">
          <ac:chgData name="Loris Antoniazzi" userId="S::antoniaz@infn.it::1ef9bad0-a27b-43ff-8d8e-27cce3faf9ae" providerId="AD" clId="Web-{59645094-E3D4-4A04-BA23-581293F9F7D5}" dt="2021-11-20T10:52:17.090" v="1285" actId="20577"/>
          <ac:spMkLst>
            <pc:docMk/>
            <pc:sldMk cId="358098335" sldId="265"/>
            <ac:spMk id="23" creationId="{138A98C6-8880-4A39-A199-11B8F9E483A4}"/>
          </ac:spMkLst>
        </pc:spChg>
        <pc:graphicFrameChg chg="mod">
          <ac:chgData name="Loris Antoniazzi" userId="S::antoniaz@infn.it::1ef9bad0-a27b-43ff-8d8e-27cce3faf9ae" providerId="AD" clId="Web-{59645094-E3D4-4A04-BA23-581293F9F7D5}" dt="2021-11-20T10:39:40.911" v="915" actId="1076"/>
          <ac:graphicFrameMkLst>
            <pc:docMk/>
            <pc:sldMk cId="358098335" sldId="265"/>
            <ac:graphicFrameMk id="26" creationId="{A3AAD3AB-998B-4AAD-9B9B-93BAA78CA166}"/>
          </ac:graphicFrameMkLst>
        </pc:graphicFrameChg>
      </pc:sldChg>
    </pc:docChg>
  </pc:docChgLst>
  <pc:docChgLst>
    <pc:chgData name="Loris Antoniazzi" userId="S::antoniaz@infn.it::1ef9bad0-a27b-43ff-8d8e-27cce3faf9ae" providerId="AD" clId="Web-{AFF8D737-F4F7-81D9-7129-3C2C6A828AEA}"/>
    <pc:docChg chg="addSld modSld addMainMaster delMainMaster">
      <pc:chgData name="Loris Antoniazzi" userId="S::antoniaz@infn.it::1ef9bad0-a27b-43ff-8d8e-27cce3faf9ae" providerId="AD" clId="Web-{AFF8D737-F4F7-81D9-7129-3C2C6A828AEA}" dt="2021-11-19T08:49:53.059" v="677"/>
      <pc:docMkLst>
        <pc:docMk/>
      </pc:docMkLst>
      <pc:sldChg chg="addSp delSp modSp mod setBg modClrScheme addAnim delAnim setClrOvrMap chgLayout">
        <pc:chgData name="Loris Antoniazzi" userId="S::antoniaz@infn.it::1ef9bad0-a27b-43ff-8d8e-27cce3faf9ae" providerId="AD" clId="Web-{AFF8D737-F4F7-81D9-7129-3C2C6A828AEA}" dt="2021-11-19T07:55:14.340" v="82" actId="20577"/>
        <pc:sldMkLst>
          <pc:docMk/>
          <pc:sldMk cId="109857222" sldId="256"/>
        </pc:sldMkLst>
        <pc:spChg chg="mod">
          <ac:chgData name="Loris Antoniazzi" userId="S::antoniaz@infn.it::1ef9bad0-a27b-43ff-8d8e-27cce3faf9ae" providerId="AD" clId="Web-{AFF8D737-F4F7-81D9-7129-3C2C6A828AEA}" dt="2021-11-19T07:54:17.915" v="55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Loris Antoniazzi" userId="S::antoniaz@infn.it::1ef9bad0-a27b-43ff-8d8e-27cce3faf9ae" providerId="AD" clId="Web-{AFF8D737-F4F7-81D9-7129-3C2C6A828AEA}" dt="2021-11-19T07:55:14.340" v="82" actId="20577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3:32.115" v="49"/>
          <ac:spMkLst>
            <pc:docMk/>
            <pc:sldMk cId="109857222" sldId="256"/>
            <ac:spMk id="9" creationId="{06E15305-164C-44CD-9E0F-420C2DC1B32A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3:32.115" v="49"/>
          <ac:spMkLst>
            <pc:docMk/>
            <pc:sldMk cId="109857222" sldId="256"/>
            <ac:spMk id="11" creationId="{C49B6340-9D54-4548-B87C-24BA7EA53A56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3:32.115" v="49"/>
          <ac:spMkLst>
            <pc:docMk/>
            <pc:sldMk cId="109857222" sldId="256"/>
            <ac:spMk id="13" creationId="{F1D5403D-09EC-41DB-B916-A09C0E5AEC2B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1:52.890" v="42"/>
          <ac:spMkLst>
            <pc:docMk/>
            <pc:sldMk cId="109857222" sldId="256"/>
            <ac:spMk id="15" creationId="{06E15305-164C-44CD-9E0F-420C2DC1B32A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1:55.703" v="46"/>
          <ac:spMkLst>
            <pc:docMk/>
            <pc:sldMk cId="109857222" sldId="256"/>
            <ac:spMk id="16" creationId="{1FD5705B-63E0-4364-B909-EC902FEAAC07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1:55.703" v="46"/>
          <ac:spMkLst>
            <pc:docMk/>
            <pc:sldMk cId="109857222" sldId="256"/>
            <ac:spMk id="17" creationId="{0B7E355D-DAEA-4421-B67A-FA13C0FBDCE8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0:49.730" v="19"/>
          <ac:spMkLst>
            <pc:docMk/>
            <pc:sldMk cId="109857222" sldId="256"/>
            <ac:spMk id="18" creationId="{1FD5705B-63E0-4364-B909-EC902FEAAC07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0:49.730" v="19"/>
          <ac:spMkLst>
            <pc:docMk/>
            <pc:sldMk cId="109857222" sldId="256"/>
            <ac:spMk id="20" creationId="{0B7E355D-DAEA-4421-B67A-FA13C0FBDCE8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2:49.628" v="48"/>
          <ac:spMkLst>
            <pc:docMk/>
            <pc:sldMk cId="109857222" sldId="256"/>
            <ac:spMk id="21" creationId="{BA6285CA-6AFA-4F27-AFB5-1B32CDE09B1A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2:49.628" v="48"/>
          <ac:spMkLst>
            <pc:docMk/>
            <pc:sldMk cId="109857222" sldId="256"/>
            <ac:spMk id="23" creationId="{AF152BFE-7BA8-4007-AD9C-F4DC95E437EE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2:49.628" v="48"/>
          <ac:spMkLst>
            <pc:docMk/>
            <pc:sldMk cId="109857222" sldId="256"/>
            <ac:spMk id="24" creationId="{7BCC6446-8462-4A63-9B6F-8F57EC40F648}"/>
          </ac:spMkLst>
        </pc:spChg>
        <pc:spChg chg="add del">
          <ac:chgData name="Loris Antoniazzi" userId="S::antoniaz@infn.it::1ef9bad0-a27b-43ff-8d8e-27cce3faf9ae" providerId="AD" clId="Web-{AFF8D737-F4F7-81D9-7129-3C2C6A828AEA}" dt="2021-11-19T07:52:49.628" v="48"/>
          <ac:spMkLst>
            <pc:docMk/>
            <pc:sldMk cId="109857222" sldId="256"/>
            <ac:spMk id="25" creationId="{26796024-DF17-4BB3-BF28-01E168A3C548}"/>
          </ac:spMkLst>
        </pc:spChg>
        <pc:spChg chg="add">
          <ac:chgData name="Loris Antoniazzi" userId="S::antoniaz@infn.it::1ef9bad0-a27b-43ff-8d8e-27cce3faf9ae" providerId="AD" clId="Web-{AFF8D737-F4F7-81D9-7129-3C2C6A828AEA}" dt="2021-11-19T07:53:32.115" v="49"/>
          <ac:spMkLst>
            <pc:docMk/>
            <pc:sldMk cId="109857222" sldId="256"/>
            <ac:spMk id="27" creationId="{33E93247-6229-44AB-A550-739E971E690B}"/>
          </ac:spMkLst>
        </pc:spChg>
        <pc:grpChg chg="add del">
          <ac:chgData name="Loris Antoniazzi" userId="S::antoniaz@infn.it::1ef9bad0-a27b-43ff-8d8e-27cce3faf9ae" providerId="AD" clId="Web-{AFF8D737-F4F7-81D9-7129-3C2C6A828AEA}" dt="2021-11-19T07:51:55.703" v="46"/>
          <ac:grpSpMkLst>
            <pc:docMk/>
            <pc:sldMk cId="109857222" sldId="256"/>
            <ac:grpSpMk id="19" creationId="{61D9147E-6246-4344-B99C-7E58532D8CB5}"/>
          </ac:grpSpMkLst>
        </pc:grpChg>
        <pc:grpChg chg="add del">
          <ac:chgData name="Loris Antoniazzi" userId="S::antoniaz@infn.it::1ef9bad0-a27b-43ff-8d8e-27cce3faf9ae" providerId="AD" clId="Web-{AFF8D737-F4F7-81D9-7129-3C2C6A828AEA}" dt="2021-11-19T07:50:49.730" v="19"/>
          <ac:grpSpMkLst>
            <pc:docMk/>
            <pc:sldMk cId="109857222" sldId="256"/>
            <ac:grpSpMk id="22" creationId="{61D9147E-6246-4344-B99C-7E58532D8CB5}"/>
          </ac:grpSpMkLst>
        </pc:grpChg>
        <pc:grpChg chg="add del">
          <ac:chgData name="Loris Antoniazzi" userId="S::antoniaz@infn.it::1ef9bad0-a27b-43ff-8d8e-27cce3faf9ae" providerId="AD" clId="Web-{AFF8D737-F4F7-81D9-7129-3C2C6A828AEA}" dt="2021-11-19T07:52:49.628" v="48"/>
          <ac:grpSpMkLst>
            <pc:docMk/>
            <pc:sldMk cId="109857222" sldId="256"/>
            <ac:grpSpMk id="26" creationId="{8118ECEF-CA6A-4CB6-BCA5-59B2DB40C4AB}"/>
          </ac:grpSpMkLst>
        </pc:grpChg>
        <pc:picChg chg="add mod ord">
          <ac:chgData name="Loris Antoniazzi" userId="S::antoniaz@infn.it::1ef9bad0-a27b-43ff-8d8e-27cce3faf9ae" providerId="AD" clId="Web-{AFF8D737-F4F7-81D9-7129-3C2C6A828AEA}" dt="2021-11-19T07:53:32.115" v="49"/>
          <ac:picMkLst>
            <pc:docMk/>
            <pc:sldMk cId="109857222" sldId="256"/>
            <ac:picMk id="4" creationId="{DA8B2C8C-0E54-4871-BF7A-F3C3FD96BAAA}"/>
          </ac:picMkLst>
        </pc:picChg>
        <pc:cxnChg chg="add">
          <ac:chgData name="Loris Antoniazzi" userId="S::antoniaz@infn.it::1ef9bad0-a27b-43ff-8d8e-27cce3faf9ae" providerId="AD" clId="Web-{AFF8D737-F4F7-81D9-7129-3C2C6A828AEA}" dt="2021-11-19T07:53:32.115" v="49"/>
          <ac:cxnSpMkLst>
            <pc:docMk/>
            <pc:sldMk cId="109857222" sldId="256"/>
            <ac:cxnSpMk id="28" creationId="{EE2E603F-4A95-4FE8-BB06-211DFD75DBEF}"/>
          </ac:cxnSpMkLst>
        </pc:cxnChg>
        <pc:cxnChg chg="add">
          <ac:chgData name="Loris Antoniazzi" userId="S::antoniaz@infn.it::1ef9bad0-a27b-43ff-8d8e-27cce3faf9ae" providerId="AD" clId="Web-{AFF8D737-F4F7-81D9-7129-3C2C6A828AEA}" dt="2021-11-19T07:53:32.115" v="49"/>
          <ac:cxnSpMkLst>
            <pc:docMk/>
            <pc:sldMk cId="109857222" sldId="256"/>
            <ac:cxnSpMk id="29" creationId="{D7CC41EB-2D81-4303-9171-6401B388BA35}"/>
          </ac:cxnSpMkLst>
        </pc:cxnChg>
      </pc:sldChg>
      <pc:sldChg chg="addSp delSp modSp new mod setBg">
        <pc:chgData name="Loris Antoniazzi" userId="S::antoniaz@infn.it::1ef9bad0-a27b-43ff-8d8e-27cce3faf9ae" providerId="AD" clId="Web-{AFF8D737-F4F7-81D9-7129-3C2C6A828AEA}" dt="2021-11-19T07:56:17.875" v="94"/>
        <pc:sldMkLst>
          <pc:docMk/>
          <pc:sldMk cId="761892824" sldId="257"/>
        </pc:sldMkLst>
        <pc:spChg chg="mod">
          <ac:chgData name="Loris Antoniazzi" userId="S::antoniaz@infn.it::1ef9bad0-a27b-43ff-8d8e-27cce3faf9ae" providerId="AD" clId="Web-{AFF8D737-F4F7-81D9-7129-3C2C6A828AEA}" dt="2021-11-19T07:56:17.875" v="94"/>
          <ac:spMkLst>
            <pc:docMk/>
            <pc:sldMk cId="761892824" sldId="257"/>
            <ac:spMk id="2" creationId="{9686E717-48F8-471A-808D-7A0A391A2E63}"/>
          </ac:spMkLst>
        </pc:spChg>
        <pc:spChg chg="del">
          <ac:chgData name="Loris Antoniazzi" userId="S::antoniaz@infn.it::1ef9bad0-a27b-43ff-8d8e-27cce3faf9ae" providerId="AD" clId="Web-{AFF8D737-F4F7-81D9-7129-3C2C6A828AEA}" dt="2021-11-19T07:56:17.875" v="94"/>
          <ac:spMkLst>
            <pc:docMk/>
            <pc:sldMk cId="761892824" sldId="257"/>
            <ac:spMk id="3" creationId="{D06B5C79-E5A7-46BF-A0A9-E6F267D74465}"/>
          </ac:spMkLst>
        </pc:spChg>
        <pc:spChg chg="add">
          <ac:chgData name="Loris Antoniazzi" userId="S::antoniaz@infn.it::1ef9bad0-a27b-43ff-8d8e-27cce3faf9ae" providerId="AD" clId="Web-{AFF8D737-F4F7-81D9-7129-3C2C6A828AEA}" dt="2021-11-19T07:56:17.875" v="94"/>
          <ac:spMkLst>
            <pc:docMk/>
            <pc:sldMk cId="761892824" sldId="257"/>
            <ac:spMk id="13" creationId="{33E93247-6229-44AB-A550-739E971E690B}"/>
          </ac:spMkLst>
        </pc:spChg>
        <pc:spChg chg="add">
          <ac:chgData name="Loris Antoniazzi" userId="S::antoniaz@infn.it::1ef9bad0-a27b-43ff-8d8e-27cce3faf9ae" providerId="AD" clId="Web-{AFF8D737-F4F7-81D9-7129-3C2C6A828AEA}" dt="2021-11-19T07:56:17.875" v="94"/>
          <ac:spMkLst>
            <pc:docMk/>
            <pc:sldMk cId="761892824" sldId="257"/>
            <ac:spMk id="15" creationId="{612349FF-7742-42ED-ADF3-238B5DDD176C}"/>
          </ac:spMkLst>
        </pc:spChg>
        <pc:picChg chg="add">
          <ac:chgData name="Loris Antoniazzi" userId="S::antoniaz@infn.it::1ef9bad0-a27b-43ff-8d8e-27cce3faf9ae" providerId="AD" clId="Web-{AFF8D737-F4F7-81D9-7129-3C2C6A828AEA}" dt="2021-11-19T07:56:17.875" v="94"/>
          <ac:picMkLst>
            <pc:docMk/>
            <pc:sldMk cId="761892824" sldId="257"/>
            <ac:picMk id="5" creationId="{07DF3BA7-83D6-4EA0-9424-28378F97E7C0}"/>
          </ac:picMkLst>
        </pc:picChg>
        <pc:cxnChg chg="add">
          <ac:chgData name="Loris Antoniazzi" userId="S::antoniaz@infn.it::1ef9bad0-a27b-43ff-8d8e-27cce3faf9ae" providerId="AD" clId="Web-{AFF8D737-F4F7-81D9-7129-3C2C6A828AEA}" dt="2021-11-19T07:56:17.875" v="94"/>
          <ac:cxnSpMkLst>
            <pc:docMk/>
            <pc:sldMk cId="761892824" sldId="257"/>
            <ac:cxnSpMk id="9" creationId="{F64F9B95-9045-48D2-B9F3-2927E98F54AA}"/>
          </ac:cxnSpMkLst>
        </pc:cxnChg>
        <pc:cxnChg chg="add">
          <ac:chgData name="Loris Antoniazzi" userId="S::antoniaz@infn.it::1ef9bad0-a27b-43ff-8d8e-27cce3faf9ae" providerId="AD" clId="Web-{AFF8D737-F4F7-81D9-7129-3C2C6A828AEA}" dt="2021-11-19T07:56:17.875" v="94"/>
          <ac:cxnSpMkLst>
            <pc:docMk/>
            <pc:sldMk cId="761892824" sldId="257"/>
            <ac:cxnSpMk id="11" creationId="{085AA86F-6A4D-4BCB-A045-D992CDC2959B}"/>
          </ac:cxnSpMkLst>
        </pc:cxnChg>
      </pc:sldChg>
      <pc:sldChg chg="addSp delSp modSp new mod setBg modNotes">
        <pc:chgData name="Loris Antoniazzi" userId="S::antoniaz@infn.it::1ef9bad0-a27b-43ff-8d8e-27cce3faf9ae" providerId="AD" clId="Web-{AFF8D737-F4F7-81D9-7129-3C2C6A828AEA}" dt="2021-11-19T08:49:53.059" v="677"/>
        <pc:sldMkLst>
          <pc:docMk/>
          <pc:sldMk cId="128048769" sldId="258"/>
        </pc:sldMkLst>
        <pc:spChg chg="mod">
          <ac:chgData name="Loris Antoniazzi" userId="S::antoniaz@infn.it::1ef9bad0-a27b-43ff-8d8e-27cce3faf9ae" providerId="AD" clId="Web-{AFF8D737-F4F7-81D9-7129-3C2C6A828AEA}" dt="2021-11-19T08:49:53.059" v="677"/>
          <ac:spMkLst>
            <pc:docMk/>
            <pc:sldMk cId="128048769" sldId="258"/>
            <ac:spMk id="2" creationId="{4A02207E-A6F1-4023-8AE3-5455D8C4086A}"/>
          </ac:spMkLst>
        </pc:spChg>
        <pc:spChg chg="del mod">
          <ac:chgData name="Loris Antoniazzi" userId="S::antoniaz@infn.it::1ef9bad0-a27b-43ff-8d8e-27cce3faf9ae" providerId="AD" clId="Web-{AFF8D737-F4F7-81D9-7129-3C2C6A828AEA}" dt="2021-11-19T08:26:53.223" v="280"/>
          <ac:spMkLst>
            <pc:docMk/>
            <pc:sldMk cId="128048769" sldId="258"/>
            <ac:spMk id="3" creationId="{F09C4897-0CAA-4A19-BAF1-A7D5F4842C60}"/>
          </ac:spMkLst>
        </pc:spChg>
        <pc:spChg chg="add del mod">
          <ac:chgData name="Loris Antoniazzi" userId="S::antoniaz@infn.it::1ef9bad0-a27b-43ff-8d8e-27cce3faf9ae" providerId="AD" clId="Web-{AFF8D737-F4F7-81D9-7129-3C2C6A828AEA}" dt="2021-11-19T08:21:27.031" v="222"/>
          <ac:spMkLst>
            <pc:docMk/>
            <pc:sldMk cId="128048769" sldId="258"/>
            <ac:spMk id="7" creationId="{F970111F-321A-4A40-8D51-355CA1F73789}"/>
          </ac:spMkLst>
        </pc:spChg>
        <pc:spChg chg="add del">
          <ac:chgData name="Loris Antoniazzi" userId="S::antoniaz@infn.it::1ef9bad0-a27b-43ff-8d8e-27cce3faf9ae" providerId="AD" clId="Web-{AFF8D737-F4F7-81D9-7129-3C2C6A828AEA}" dt="2021-11-19T08:26:53.223" v="280"/>
          <ac:spMkLst>
            <pc:docMk/>
            <pc:sldMk cId="128048769" sldId="258"/>
            <ac:spMk id="8" creationId="{5F710FDB-0919-493E-8539-8240C23F1EB2}"/>
          </ac:spMkLst>
        </pc:spChg>
        <pc:spChg chg="add del">
          <ac:chgData name="Loris Antoniazzi" userId="S::antoniaz@infn.it::1ef9bad0-a27b-43ff-8d8e-27cce3faf9ae" providerId="AD" clId="Web-{AFF8D737-F4F7-81D9-7129-3C2C6A828AEA}" dt="2021-11-19T08:01:07.174" v="187"/>
          <ac:spMkLst>
            <pc:docMk/>
            <pc:sldMk cId="128048769" sldId="258"/>
            <ac:spMk id="9" creationId="{660EB578-C970-4186-B93C-45851BBC6E34}"/>
          </ac:spMkLst>
        </pc:spChg>
        <pc:spChg chg="add del">
          <ac:chgData name="Loris Antoniazzi" userId="S::antoniaz@infn.it::1ef9bad0-a27b-43ff-8d8e-27cce3faf9ae" providerId="AD" clId="Web-{AFF8D737-F4F7-81D9-7129-3C2C6A828AEA}" dt="2021-11-19T08:29:09.575" v="303"/>
          <ac:spMkLst>
            <pc:docMk/>
            <pc:sldMk cId="128048769" sldId="258"/>
            <ac:spMk id="15" creationId="{F68B2C62-7648-4430-90D5-AE0F252AF113}"/>
          </ac:spMkLst>
        </pc:spChg>
        <pc:spChg chg="add del mod">
          <ac:chgData name="Loris Antoniazzi" userId="S::antoniaz@infn.it::1ef9bad0-a27b-43ff-8d8e-27cce3faf9ae" providerId="AD" clId="Web-{AFF8D737-F4F7-81D9-7129-3C2C6A828AEA}" dt="2021-11-19T08:22:33.223" v="234"/>
          <ac:spMkLst>
            <pc:docMk/>
            <pc:sldMk cId="128048769" sldId="258"/>
            <ac:spMk id="17" creationId="{E4AF9D43-BD73-4245-B38C-FB83915C028B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5:26.146" v="478"/>
          <ac:spMkLst>
            <pc:docMk/>
            <pc:sldMk cId="128048769" sldId="258"/>
            <ac:spMk id="23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5:26.068" v="477"/>
          <ac:spMkLst>
            <pc:docMk/>
            <pc:sldMk cId="128048769" sldId="258"/>
            <ac:spMk id="29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6:10.820" v="487"/>
          <ac:spMkLst>
            <pc:docMk/>
            <pc:sldMk cId="128048769" sldId="258"/>
            <ac:spMk id="31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5:23.286" v="475"/>
          <ac:spMkLst>
            <pc:docMk/>
            <pc:sldMk cId="128048769" sldId="258"/>
            <ac:spMk id="32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5:23.286" v="475"/>
          <ac:spMkLst>
            <pc:docMk/>
            <pc:sldMk cId="128048769" sldId="258"/>
            <ac:spMk id="34" creationId="{19604516-F583-413C-8C0B-E7944F332B5A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7:30.591" v="554"/>
          <ac:spMkLst>
            <pc:docMk/>
            <pc:sldMk cId="128048769" sldId="258"/>
            <ac:spMk id="40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7:22.512" v="551"/>
          <ac:spMkLst>
            <pc:docMk/>
            <pc:sldMk cId="128048769" sldId="258"/>
            <ac:spMk id="46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7:30.544" v="553"/>
          <ac:spMkLst>
            <pc:docMk/>
            <pc:sldMk cId="128048769" sldId="258"/>
            <ac:spMk id="48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7:17.793" v="549"/>
          <ac:spMkLst>
            <pc:docMk/>
            <pc:sldMk cId="128048769" sldId="258"/>
            <ac:spMk id="49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9:24.473" v="603"/>
          <ac:spMkLst>
            <pc:docMk/>
            <pc:sldMk cId="128048769" sldId="258"/>
            <ac:spMk id="54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0:28.930" v="611"/>
          <ac:spMkLst>
            <pc:docMk/>
            <pc:sldMk cId="128048769" sldId="258"/>
            <ac:spMk id="58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9:24.348" v="602"/>
          <ac:spMkLst>
            <pc:docMk/>
            <pc:sldMk cId="128048769" sldId="258"/>
            <ac:spMk id="61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0:17.445" v="608"/>
          <ac:spMkLst>
            <pc:docMk/>
            <pc:sldMk cId="128048769" sldId="258"/>
            <ac:spMk id="62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39:58.944" v="606"/>
          <ac:spMkLst>
            <pc:docMk/>
            <pc:sldMk cId="128048769" sldId="258"/>
            <ac:spMk id="64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0:28.805" v="610"/>
          <ac:spMkLst>
            <pc:docMk/>
            <pc:sldMk cId="128048769" sldId="258"/>
            <ac:spMk id="69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4:27.851" v="629"/>
          <ac:spMkLst>
            <pc:docMk/>
            <pc:sldMk cId="128048769" sldId="258"/>
            <ac:spMk id="71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3:47.661" v="626"/>
          <ac:spMkLst>
            <pc:docMk/>
            <pc:sldMk cId="128048769" sldId="258"/>
            <ac:spMk id="74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4:27.763" v="628"/>
          <ac:spMkLst>
            <pc:docMk/>
            <pc:sldMk cId="128048769" sldId="258"/>
            <ac:spMk id="76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3:38.895" v="624"/>
          <ac:spMkLst>
            <pc:docMk/>
            <pc:sldMk cId="128048769" sldId="258"/>
            <ac:spMk id="77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4:56.994" v="635"/>
          <ac:spMkLst>
            <pc:docMk/>
            <pc:sldMk cId="128048769" sldId="258"/>
            <ac:spMk id="82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7:47.098" v="663"/>
          <ac:spMkLst>
            <pc:docMk/>
            <pc:sldMk cId="128048769" sldId="258"/>
            <ac:spMk id="89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08.311" v="642"/>
          <ac:spMkLst>
            <pc:docMk/>
            <pc:sldMk cId="128048769" sldId="258"/>
            <ac:spMk id="95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11.686" v="644"/>
          <ac:spMkLst>
            <pc:docMk/>
            <pc:sldMk cId="128048769" sldId="258"/>
            <ac:spMk id="97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03.966" v="640"/>
          <ac:spMkLst>
            <pc:docMk/>
            <pc:sldMk cId="128048769" sldId="258"/>
            <ac:spMk id="98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15.467" v="646"/>
          <ac:spMkLst>
            <pc:docMk/>
            <pc:sldMk cId="128048769" sldId="258"/>
            <ac:spMk id="101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21.124" v="648"/>
          <ac:spMkLst>
            <pc:docMk/>
            <pc:sldMk cId="128048769" sldId="258"/>
            <ac:spMk id="105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28.046" v="650"/>
          <ac:spMkLst>
            <pc:docMk/>
            <pc:sldMk cId="128048769" sldId="258"/>
            <ac:spMk id="107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34.218" v="652"/>
          <ac:spMkLst>
            <pc:docMk/>
            <pc:sldMk cId="128048769" sldId="258"/>
            <ac:spMk id="110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6:42.063" v="654"/>
          <ac:spMkLst>
            <pc:docMk/>
            <pc:sldMk cId="128048769" sldId="258"/>
            <ac:spMk id="112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7:17.580" v="656"/>
          <ac:spMkLst>
            <pc:docMk/>
            <pc:sldMk cId="128048769" sldId="258"/>
            <ac:spMk id="115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7:20.940" v="658"/>
          <ac:spMkLst>
            <pc:docMk/>
            <pc:sldMk cId="128048769" sldId="258"/>
            <ac:spMk id="118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7:25.018" v="660"/>
          <ac:spMkLst>
            <pc:docMk/>
            <pc:sldMk cId="128048769" sldId="258"/>
            <ac:spMk id="120" creationId="{985184E4-C93A-4E34-8365-1886AAC5DE60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7:46.942" v="662"/>
          <ac:spMkLst>
            <pc:docMk/>
            <pc:sldMk cId="128048769" sldId="258"/>
            <ac:spMk id="122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9:53.059" v="677"/>
          <ac:spMkLst>
            <pc:docMk/>
            <pc:sldMk cId="128048769" sldId="258"/>
            <ac:spMk id="125" creationId="{F68B2C62-7648-4430-90D5-AE0F252AF113}"/>
          </ac:spMkLst>
        </pc:spChg>
        <pc:spChg chg="add">
          <ac:chgData name="Loris Antoniazzi" userId="S::antoniaz@infn.it::1ef9bad0-a27b-43ff-8d8e-27cce3faf9ae" providerId="AD" clId="Web-{AFF8D737-F4F7-81D9-7129-3C2C6A828AEA}" dt="2021-11-19T08:49:53.059" v="677"/>
          <ac:spMkLst>
            <pc:docMk/>
            <pc:sldMk cId="128048769" sldId="258"/>
            <ac:spMk id="128" creationId="{F68B2C62-7648-4430-90D5-AE0F252AF113}"/>
          </ac:spMkLst>
        </pc:spChg>
        <pc:spChg chg="add del">
          <ac:chgData name="Loris Antoniazzi" userId="S::antoniaz@infn.it::1ef9bad0-a27b-43ff-8d8e-27cce3faf9ae" providerId="AD" clId="Web-{AFF8D737-F4F7-81D9-7129-3C2C6A828AEA}" dt="2021-11-19T08:49:52.965" v="676"/>
          <ac:spMkLst>
            <pc:docMk/>
            <pc:sldMk cId="128048769" sldId="258"/>
            <ac:spMk id="131" creationId="{F68B2C62-7648-4430-90D5-AE0F252AF113}"/>
          </ac:spMkLst>
        </pc:spChg>
        <pc:graphicFrameChg chg="add del mod">
          <ac:chgData name="Loris Antoniazzi" userId="S::antoniaz@infn.it::1ef9bad0-a27b-43ff-8d8e-27cce3faf9ae" providerId="AD" clId="Web-{AFF8D737-F4F7-81D9-7129-3C2C6A828AEA}" dt="2021-11-19T08:21:27.031" v="223"/>
          <ac:graphicFrameMkLst>
            <pc:docMk/>
            <pc:sldMk cId="128048769" sldId="258"/>
            <ac:graphicFrameMk id="6" creationId="{7D2D63C0-D975-44D8-9871-BEB7FC67CD05}"/>
          </ac:graphicFrameMkLst>
        </pc:graphicFrameChg>
        <pc:graphicFrameChg chg="add mod modGraphic">
          <ac:chgData name="Loris Antoniazzi" userId="S::antoniaz@infn.it::1ef9bad0-a27b-43ff-8d8e-27cce3faf9ae" providerId="AD" clId="Web-{AFF8D737-F4F7-81D9-7129-3C2C6A828AEA}" dt="2021-11-19T08:49:53.059" v="677"/>
          <ac:graphicFrameMkLst>
            <pc:docMk/>
            <pc:sldMk cId="128048769" sldId="258"/>
            <ac:graphicFrameMk id="12" creationId="{8FD91EFC-970A-4CD7-9046-F0DB434875FA}"/>
          </ac:graphicFrameMkLst>
        </pc:graphicFrameChg>
        <pc:graphicFrameChg chg="add del mod">
          <ac:chgData name="Loris Antoniazzi" userId="S::antoniaz@infn.it::1ef9bad0-a27b-43ff-8d8e-27cce3faf9ae" providerId="AD" clId="Web-{AFF8D737-F4F7-81D9-7129-3C2C6A828AEA}" dt="2021-11-19T08:21:33.813" v="225"/>
          <ac:graphicFrameMkLst>
            <pc:docMk/>
            <pc:sldMk cId="128048769" sldId="258"/>
            <ac:graphicFrameMk id="14" creationId="{E64AA98D-9388-4028-BC92-CBA3A656A124}"/>
          </ac:graphicFrameMkLst>
        </pc:graphicFrameChg>
        <pc:graphicFrameChg chg="add del mod">
          <ac:chgData name="Loris Antoniazzi" userId="S::antoniaz@infn.it::1ef9bad0-a27b-43ff-8d8e-27cce3faf9ae" providerId="AD" clId="Web-{AFF8D737-F4F7-81D9-7129-3C2C6A828AEA}" dt="2021-11-19T08:22:33.223" v="235"/>
          <ac:graphicFrameMkLst>
            <pc:docMk/>
            <pc:sldMk cId="128048769" sldId="258"/>
            <ac:graphicFrameMk id="16" creationId="{D6C8B2EA-4787-4ACA-919C-DD33E06A9B9A}"/>
          </ac:graphicFrameMkLst>
        </pc:graphicFrameChg>
        <pc:graphicFrameChg chg="add del">
          <ac:chgData name="Loris Antoniazzi" userId="S::antoniaz@infn.it::1ef9bad0-a27b-43ff-8d8e-27cce3faf9ae" providerId="AD" clId="Web-{AFF8D737-F4F7-81D9-7129-3C2C6A828AEA}" dt="2021-11-19T08:36:07.867" v="486"/>
          <ac:graphicFrameMkLst>
            <pc:docMk/>
            <pc:sldMk cId="128048769" sldId="258"/>
            <ac:graphicFrameMk id="1526" creationId="{2A9BA017-DF89-4441-943D-899B309477AE}"/>
          </ac:graphicFrameMkLst>
        </pc:graphicFrameChg>
        <pc:picChg chg="add del">
          <ac:chgData name="Loris Antoniazzi" userId="S::antoniaz@infn.it::1ef9bad0-a27b-43ff-8d8e-27cce3faf9ae" providerId="AD" clId="Web-{AFF8D737-F4F7-81D9-7129-3C2C6A828AEA}" dt="2021-11-19T08:01:07.174" v="187"/>
          <ac:picMkLst>
            <pc:docMk/>
            <pc:sldMk cId="128048769" sldId="258"/>
            <ac:picMk id="5" creationId="{7BCB7704-81B6-4458-95B3-FA0E336D214E}"/>
          </ac:picMkLst>
        </pc:picChg>
        <pc:picChg chg="add del mod">
          <ac:chgData name="Loris Antoniazzi" userId="S::antoniaz@infn.it::1ef9bad0-a27b-43ff-8d8e-27cce3faf9ae" providerId="AD" clId="Web-{AFF8D737-F4F7-81D9-7129-3C2C6A828AEA}" dt="2021-11-19T08:41:47.732" v="615"/>
          <ac:picMkLst>
            <pc:docMk/>
            <pc:sldMk cId="128048769" sldId="258"/>
            <ac:picMk id="3174" creationId="{C704EF8A-E996-4580-AC8E-138F7CB03B3B}"/>
          </ac:picMkLst>
        </pc:picChg>
        <pc:picChg chg="add del mod">
          <ac:chgData name="Loris Antoniazzi" userId="S::antoniaz@infn.it::1ef9bad0-a27b-43ff-8d8e-27cce3faf9ae" providerId="AD" clId="Web-{AFF8D737-F4F7-81D9-7129-3C2C6A828AEA}" dt="2021-11-19T08:42:57.314" v="620"/>
          <ac:picMkLst>
            <pc:docMk/>
            <pc:sldMk cId="128048769" sldId="258"/>
            <ac:picMk id="3251" creationId="{164C0BD4-0523-4ED2-AE58-8EE9E1BBFCC4}"/>
          </ac:picMkLst>
        </pc:picChg>
        <pc:cxnChg chg="add del">
          <ac:chgData name="Loris Antoniazzi" userId="S::antoniaz@infn.it::1ef9bad0-a27b-43ff-8d8e-27cce3faf9ae" providerId="AD" clId="Web-{AFF8D737-F4F7-81D9-7129-3C2C6A828AEA}" dt="2021-11-19T08:26:53.223" v="280"/>
          <ac:cxnSpMkLst>
            <pc:docMk/>
            <pc:sldMk cId="128048769" sldId="258"/>
            <ac:cxnSpMk id="10" creationId="{0AFF0B6C-73E2-4B40-9280-938C14922C8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01:07.174" v="187"/>
          <ac:cxnSpMkLst>
            <pc:docMk/>
            <pc:sldMk cId="128048769" sldId="258"/>
            <ac:cxnSpMk id="11" creationId="{CDF57B02-07BB-407B-BB36-06D9C64A673E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01:07.174" v="187"/>
          <ac:cxnSpMkLst>
            <pc:docMk/>
            <pc:sldMk cId="128048769" sldId="258"/>
            <ac:cxnSpMk id="13" creationId="{C6855964-C920-48EB-8804-74291211C8A9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29:09.575" v="303"/>
          <ac:cxnSpMkLst>
            <pc:docMk/>
            <pc:sldMk cId="128048769" sldId="258"/>
            <ac:cxnSpMk id="18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5:26.146" v="478"/>
          <ac:cxnSpMkLst>
            <pc:docMk/>
            <pc:sldMk cId="128048769" sldId="258"/>
            <ac:cxnSpMk id="25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5:26.146" v="478"/>
          <ac:cxnSpMkLst>
            <pc:docMk/>
            <pc:sldMk cId="128048769" sldId="258"/>
            <ac:cxnSpMk id="27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5:26.068" v="477"/>
          <ac:cxnSpMkLst>
            <pc:docMk/>
            <pc:sldMk cId="128048769" sldId="258"/>
            <ac:cxnSpMk id="30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6:10.820" v="487"/>
          <ac:cxnSpMkLst>
            <pc:docMk/>
            <pc:sldMk cId="128048769" sldId="258"/>
            <ac:cxnSpMk id="33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6:10.820" v="487"/>
          <ac:cxnSpMkLst>
            <pc:docMk/>
            <pc:sldMk cId="128048769" sldId="258"/>
            <ac:cxnSpMk id="35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5:23.286" v="475"/>
          <ac:cxnSpMkLst>
            <pc:docMk/>
            <pc:sldMk cId="128048769" sldId="258"/>
            <ac:cxnSpMk id="36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30.591" v="554"/>
          <ac:cxnSpMkLst>
            <pc:docMk/>
            <pc:sldMk cId="128048769" sldId="258"/>
            <ac:cxnSpMk id="42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30.591" v="554"/>
          <ac:cxnSpMkLst>
            <pc:docMk/>
            <pc:sldMk cId="128048769" sldId="258"/>
            <ac:cxnSpMk id="44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22.512" v="551"/>
          <ac:cxnSpMkLst>
            <pc:docMk/>
            <pc:sldMk cId="128048769" sldId="258"/>
            <ac:cxnSpMk id="47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30.544" v="553"/>
          <ac:cxnSpMkLst>
            <pc:docMk/>
            <pc:sldMk cId="128048769" sldId="258"/>
            <ac:cxnSpMk id="50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17.793" v="549"/>
          <ac:cxnSpMkLst>
            <pc:docMk/>
            <pc:sldMk cId="128048769" sldId="258"/>
            <ac:cxnSpMk id="51" creationId="{E423DFCF-3B37-4389-873D-3308EBD44D88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30.544" v="553"/>
          <ac:cxnSpMkLst>
            <pc:docMk/>
            <pc:sldMk cId="128048769" sldId="258"/>
            <ac:cxnSpMk id="52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7:22.512" v="551"/>
          <ac:cxnSpMkLst>
            <pc:docMk/>
            <pc:sldMk cId="128048769" sldId="258"/>
            <ac:cxnSpMk id="53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9:24.473" v="603"/>
          <ac:cxnSpMkLst>
            <pc:docMk/>
            <pc:sldMk cId="128048769" sldId="258"/>
            <ac:cxnSpMk id="55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9:24.473" v="603"/>
          <ac:cxnSpMkLst>
            <pc:docMk/>
            <pc:sldMk cId="128048769" sldId="258"/>
            <ac:cxnSpMk id="56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0:28.930" v="611"/>
          <ac:cxnSpMkLst>
            <pc:docMk/>
            <pc:sldMk cId="128048769" sldId="258"/>
            <ac:cxnSpMk id="59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9:24.348" v="602"/>
          <ac:cxnSpMkLst>
            <pc:docMk/>
            <pc:sldMk cId="128048769" sldId="258"/>
            <ac:cxnSpMk id="63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9:24.348" v="602"/>
          <ac:cxnSpMkLst>
            <pc:docMk/>
            <pc:sldMk cId="128048769" sldId="258"/>
            <ac:cxnSpMk id="65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39:58.944" v="606"/>
          <ac:cxnSpMkLst>
            <pc:docMk/>
            <pc:sldMk cId="128048769" sldId="258"/>
            <ac:cxnSpMk id="66" creationId="{9BB96FAB-CCBF-4D1E-9D0D-B038ACC29BD0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0:17.445" v="608"/>
          <ac:cxnSpMkLst>
            <pc:docMk/>
            <pc:sldMk cId="128048769" sldId="258"/>
            <ac:cxnSpMk id="67" creationId="{E423DFCF-3B37-4389-873D-3308EBD44D88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0:28.805" v="610"/>
          <ac:cxnSpMkLst>
            <pc:docMk/>
            <pc:sldMk cId="128048769" sldId="258"/>
            <ac:cxnSpMk id="68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0:28.805" v="610"/>
          <ac:cxnSpMkLst>
            <pc:docMk/>
            <pc:sldMk cId="128048769" sldId="258"/>
            <ac:cxnSpMk id="70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4:27.851" v="629"/>
          <ac:cxnSpMkLst>
            <pc:docMk/>
            <pc:sldMk cId="128048769" sldId="258"/>
            <ac:cxnSpMk id="72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3:47.661" v="626"/>
          <ac:cxnSpMkLst>
            <pc:docMk/>
            <pc:sldMk cId="128048769" sldId="258"/>
            <ac:cxnSpMk id="75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4:27.763" v="628"/>
          <ac:cxnSpMkLst>
            <pc:docMk/>
            <pc:sldMk cId="128048769" sldId="258"/>
            <ac:cxnSpMk id="78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3:38.895" v="624"/>
          <ac:cxnSpMkLst>
            <pc:docMk/>
            <pc:sldMk cId="128048769" sldId="258"/>
            <ac:cxnSpMk id="79" creationId="{E423DFCF-3B37-4389-873D-3308EBD44D88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4:27.763" v="628"/>
          <ac:cxnSpMkLst>
            <pc:docMk/>
            <pc:sldMk cId="128048769" sldId="258"/>
            <ac:cxnSpMk id="80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3:47.661" v="626"/>
          <ac:cxnSpMkLst>
            <pc:docMk/>
            <pc:sldMk cId="128048769" sldId="258"/>
            <ac:cxnSpMk id="81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4:56.994" v="635"/>
          <ac:cxnSpMkLst>
            <pc:docMk/>
            <pc:sldMk cId="128048769" sldId="258"/>
            <ac:cxnSpMk id="83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4:56.994" v="635"/>
          <ac:cxnSpMkLst>
            <pc:docMk/>
            <pc:sldMk cId="128048769" sldId="258"/>
            <ac:cxnSpMk id="84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47.098" v="663"/>
          <ac:cxnSpMkLst>
            <pc:docMk/>
            <pc:sldMk cId="128048769" sldId="258"/>
            <ac:cxnSpMk id="91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47.098" v="663"/>
          <ac:cxnSpMkLst>
            <pc:docMk/>
            <pc:sldMk cId="128048769" sldId="258"/>
            <ac:cxnSpMk id="93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08.311" v="642"/>
          <ac:cxnSpMkLst>
            <pc:docMk/>
            <pc:sldMk cId="128048769" sldId="258"/>
            <ac:cxnSpMk id="96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11.686" v="644"/>
          <ac:cxnSpMkLst>
            <pc:docMk/>
            <pc:sldMk cId="128048769" sldId="258"/>
            <ac:cxnSpMk id="99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03.966" v="640"/>
          <ac:cxnSpMkLst>
            <pc:docMk/>
            <pc:sldMk cId="128048769" sldId="258"/>
            <ac:cxnSpMk id="100" creationId="{E423DFCF-3B37-4389-873D-3308EBD44D88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08.311" v="642"/>
          <ac:cxnSpMkLst>
            <pc:docMk/>
            <pc:sldMk cId="128048769" sldId="258"/>
            <ac:cxnSpMk id="102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15.467" v="646"/>
          <ac:cxnSpMkLst>
            <pc:docMk/>
            <pc:sldMk cId="128048769" sldId="258"/>
            <ac:cxnSpMk id="103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15.467" v="646"/>
          <ac:cxnSpMkLst>
            <pc:docMk/>
            <pc:sldMk cId="128048769" sldId="258"/>
            <ac:cxnSpMk id="104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21.124" v="648"/>
          <ac:cxnSpMkLst>
            <pc:docMk/>
            <pc:sldMk cId="128048769" sldId="258"/>
            <ac:cxnSpMk id="106" creationId="{E423DFCF-3B37-4389-873D-3308EBD44D88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28.046" v="650"/>
          <ac:cxnSpMkLst>
            <pc:docMk/>
            <pc:sldMk cId="128048769" sldId="258"/>
            <ac:cxnSpMk id="108" creationId="{AAD0195E-7F27-4D06-9427-0C121D721A1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28.046" v="650"/>
          <ac:cxnSpMkLst>
            <pc:docMk/>
            <pc:sldMk cId="128048769" sldId="258"/>
            <ac:cxnSpMk id="109" creationId="{9D74C2FC-3228-4FC1-B97B-87AD35508D91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34.218" v="652"/>
          <ac:cxnSpMkLst>
            <pc:docMk/>
            <pc:sldMk cId="128048769" sldId="258"/>
            <ac:cxnSpMk id="111" creationId="{4BFD5B9F-5FB6-467D-83D5-DF82F1907354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42.063" v="654"/>
          <ac:cxnSpMkLst>
            <pc:docMk/>
            <pc:sldMk cId="128048769" sldId="258"/>
            <ac:cxnSpMk id="113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6:42.063" v="654"/>
          <ac:cxnSpMkLst>
            <pc:docMk/>
            <pc:sldMk cId="128048769" sldId="258"/>
            <ac:cxnSpMk id="114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17.580" v="656"/>
          <ac:cxnSpMkLst>
            <pc:docMk/>
            <pc:sldMk cId="128048769" sldId="258"/>
            <ac:cxnSpMk id="116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17.580" v="656"/>
          <ac:cxnSpMkLst>
            <pc:docMk/>
            <pc:sldMk cId="128048769" sldId="258"/>
            <ac:cxnSpMk id="117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20.940" v="658"/>
          <ac:cxnSpMkLst>
            <pc:docMk/>
            <pc:sldMk cId="128048769" sldId="258"/>
            <ac:cxnSpMk id="119" creationId="{9BB96FAB-CCBF-4D1E-9D0D-B038ACC29BD0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25.018" v="660"/>
          <ac:cxnSpMkLst>
            <pc:docMk/>
            <pc:sldMk cId="128048769" sldId="258"/>
            <ac:cxnSpMk id="121" creationId="{8AB0D40B-37F7-4F1F-B956-AFC12066ABE3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46.942" v="662"/>
          <ac:cxnSpMkLst>
            <pc:docMk/>
            <pc:sldMk cId="128048769" sldId="258"/>
            <ac:cxnSpMk id="123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7:46.942" v="662"/>
          <ac:cxnSpMkLst>
            <pc:docMk/>
            <pc:sldMk cId="128048769" sldId="258"/>
            <ac:cxnSpMk id="124" creationId="{B0794B99-5B9D-4B94-9505-1EDED76CD61F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9:53.059" v="677"/>
          <ac:cxnSpMkLst>
            <pc:docMk/>
            <pc:sldMk cId="128048769" sldId="258"/>
            <ac:cxnSpMk id="126" creationId="{4BFD5B9F-5FB6-467D-83D5-DF82F1907354}"/>
          </ac:cxnSpMkLst>
        </pc:cxnChg>
        <pc:cxnChg chg="add">
          <ac:chgData name="Loris Antoniazzi" userId="S::antoniaz@infn.it::1ef9bad0-a27b-43ff-8d8e-27cce3faf9ae" providerId="AD" clId="Web-{AFF8D737-F4F7-81D9-7129-3C2C6A828AEA}" dt="2021-11-19T08:49:53.059" v="677"/>
          <ac:cxnSpMkLst>
            <pc:docMk/>
            <pc:sldMk cId="128048769" sldId="258"/>
            <ac:cxnSpMk id="129" creationId="{B75B4F83-6FDB-4998-8E11-31CE6E7040B7}"/>
          </ac:cxnSpMkLst>
        </pc:cxnChg>
        <pc:cxnChg chg="add del">
          <ac:chgData name="Loris Antoniazzi" userId="S::antoniaz@infn.it::1ef9bad0-a27b-43ff-8d8e-27cce3faf9ae" providerId="AD" clId="Web-{AFF8D737-F4F7-81D9-7129-3C2C6A828AEA}" dt="2021-11-19T08:49:52.965" v="676"/>
          <ac:cxnSpMkLst>
            <pc:docMk/>
            <pc:sldMk cId="128048769" sldId="258"/>
            <ac:cxnSpMk id="133" creationId="{9BB96FAB-CCBF-4D1E-9D0D-B038ACC29BD0}"/>
          </ac:cxnSpMkLst>
        </pc:cxnChg>
        <pc:cxnChg chg="add">
          <ac:chgData name="Loris Antoniazzi" userId="S::antoniaz@infn.it::1ef9bad0-a27b-43ff-8d8e-27cce3faf9ae" providerId="AD" clId="Web-{AFF8D737-F4F7-81D9-7129-3C2C6A828AEA}" dt="2021-11-19T08:49:53.059" v="677"/>
          <ac:cxnSpMkLst>
            <pc:docMk/>
            <pc:sldMk cId="128048769" sldId="258"/>
            <ac:cxnSpMk id="135" creationId="{B0794B99-5B9D-4B94-9505-1EDED76CD61F}"/>
          </ac:cxnSpMkLst>
        </pc:cxnChg>
      </pc:sldChg>
      <pc:sldChg chg="new">
        <pc:chgData name="Loris Antoniazzi" userId="S::antoniaz@infn.it::1ef9bad0-a27b-43ff-8d8e-27cce3faf9ae" providerId="AD" clId="Web-{AFF8D737-F4F7-81D9-7129-3C2C6A828AEA}" dt="2021-11-19T08:24:27.636" v="279"/>
        <pc:sldMkLst>
          <pc:docMk/>
          <pc:sldMk cId="501271831" sldId="259"/>
        </pc:sldMkLst>
      </pc:sldChg>
      <pc:sldMasterChg chg="del delSldLayout">
        <pc:chgData name="Loris Antoniazzi" userId="S::antoniaz@infn.it::1ef9bad0-a27b-43ff-8d8e-27cce3faf9ae" providerId="AD" clId="Web-{AFF8D737-F4F7-81D9-7129-3C2C6A828AEA}" dt="2021-11-19T07:46:40.121" v="0"/>
        <pc:sldMasterMkLst>
          <pc:docMk/>
          <pc:sldMasterMk cId="2460954070" sldId="2147483660"/>
        </pc:sldMasterMkLst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Loris Antoniazzi" userId="S::antoniaz@infn.it::1ef9bad0-a27b-43ff-8d8e-27cce3faf9ae" providerId="AD" clId="Web-{AFF8D737-F4F7-81D9-7129-3C2C6A828AEA}" dt="2021-11-19T07:46:40.121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">
        <pc:chgData name="Loris Antoniazzi" userId="S::antoniaz@infn.it::1ef9bad0-a27b-43ff-8d8e-27cce3faf9ae" providerId="AD" clId="Web-{AFF8D737-F4F7-81D9-7129-3C2C6A828AEA}" dt="2021-11-19T07:53:32.115" v="49"/>
        <pc:sldMasterMkLst>
          <pc:docMk/>
          <pc:sldMasterMk cId="639314891" sldId="2147483763"/>
        </pc:sldMasterMkLst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765463196" sldId="2147483752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1976397758" sldId="2147483753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3516010657" sldId="2147483754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1768345099" sldId="2147483755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313859976" sldId="2147483756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436057432" sldId="2147483757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4271918312" sldId="2147483758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2320229641" sldId="2147483759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3291149236" sldId="2147483760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1528555701" sldId="2147483761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639314891" sldId="2147483763"/>
            <pc:sldLayoutMk cId="445237456" sldId="2147483762"/>
          </pc:sldLayoutMkLst>
        </pc:sldLayoutChg>
      </pc:sldMasterChg>
      <pc:sldMasterChg chg="add del addSldLayout delSldLayout">
        <pc:chgData name="Loris Antoniazzi" userId="S::antoniaz@infn.it::1ef9bad0-a27b-43ff-8d8e-27cce3faf9ae" providerId="AD" clId="Web-{AFF8D737-F4F7-81D9-7129-3C2C6A828AEA}" dt="2021-11-19T07:51:55.703" v="46"/>
        <pc:sldMasterMkLst>
          <pc:docMk/>
          <pc:sldMasterMk cId="1753077205" sldId="2147483787"/>
        </pc:sldMasterMkLst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3993302226" sldId="2147483776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2452257365" sldId="2147483777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1107384489" sldId="2147483778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3704599972" sldId="2147483779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660491617" sldId="2147483780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1262016983" sldId="2147483781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4071274463" sldId="2147483782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3978571233" sldId="2147483783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811208195" sldId="2147483784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344811207" sldId="2147483785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5.703" v="46"/>
          <pc:sldLayoutMkLst>
            <pc:docMk/>
            <pc:sldMasterMk cId="1753077205" sldId="2147483787"/>
            <pc:sldLayoutMk cId="3795213774" sldId="2147483786"/>
          </pc:sldLayoutMkLst>
        </pc:sldLayoutChg>
      </pc:sldMasterChg>
      <pc:sldMasterChg chg="add addSldLayout">
        <pc:chgData name="Loris Antoniazzi" userId="S::antoniaz@infn.it::1ef9bad0-a27b-43ff-8d8e-27cce3faf9ae" providerId="AD" clId="Web-{AFF8D737-F4F7-81D9-7129-3C2C6A828AEA}" dt="2021-11-19T07:53:32.115" v="49"/>
        <pc:sldMasterMkLst>
          <pc:docMk/>
          <pc:sldMasterMk cId="1226127298" sldId="2147483800"/>
        </pc:sldMasterMkLst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3855766784" sldId="2147483789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740993314" sldId="2147483790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3194736386" sldId="2147483791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2340489989" sldId="2147483792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2475130414" sldId="2147483793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3313601828" sldId="2147483794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3511267753" sldId="2147483795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1122015306" sldId="2147483796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2842753798" sldId="2147483797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811931268" sldId="2147483798"/>
          </pc:sldLayoutMkLst>
        </pc:sldLayoutChg>
        <pc:sldLayoutChg chg="add">
          <pc:chgData name="Loris Antoniazzi" userId="S::antoniaz@infn.it::1ef9bad0-a27b-43ff-8d8e-27cce3faf9ae" providerId="AD" clId="Web-{AFF8D737-F4F7-81D9-7129-3C2C6A828AEA}" dt="2021-11-19T07:53:32.115" v="49"/>
          <pc:sldLayoutMkLst>
            <pc:docMk/>
            <pc:sldMasterMk cId="1226127298" sldId="2147483800"/>
            <pc:sldLayoutMk cId="2152470258" sldId="2147483799"/>
          </pc:sldLayoutMkLst>
        </pc:sldLayoutChg>
      </pc:sldMasterChg>
      <pc:sldMasterChg chg="add del addSldLayout delSldLayout">
        <pc:chgData name="Loris Antoniazzi" userId="S::antoniaz@infn.it::1ef9bad0-a27b-43ff-8d8e-27cce3faf9ae" providerId="AD" clId="Web-{AFF8D737-F4F7-81D9-7129-3C2C6A828AEA}" dt="2021-11-19T07:50:49.730" v="19"/>
        <pc:sldMasterMkLst>
          <pc:docMk/>
          <pc:sldMasterMk cId="1454604575" sldId="2147483813"/>
        </pc:sldMasterMkLst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3488113399" sldId="2147483802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3885972652" sldId="2147483803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2831981721" sldId="2147483804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3873667182" sldId="2147483805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3464247510" sldId="2147483806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1187779462" sldId="2147483807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518358677" sldId="2147483808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1701912169" sldId="2147483809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3022928308" sldId="2147483810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2922550490" sldId="2147483811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0:49.730" v="19"/>
          <pc:sldLayoutMkLst>
            <pc:docMk/>
            <pc:sldMasterMk cId="1454604575" sldId="2147483813"/>
            <pc:sldLayoutMk cId="125017488" sldId="2147483812"/>
          </pc:sldLayoutMkLst>
        </pc:sldLayoutChg>
      </pc:sldMasterChg>
      <pc:sldMasterChg chg="add del addSldLayout delSldLayout">
        <pc:chgData name="Loris Antoniazzi" userId="S::antoniaz@infn.it::1ef9bad0-a27b-43ff-8d8e-27cce3faf9ae" providerId="AD" clId="Web-{AFF8D737-F4F7-81D9-7129-3C2C6A828AEA}" dt="2021-11-19T07:51:52.890" v="42"/>
        <pc:sldMasterMkLst>
          <pc:docMk/>
          <pc:sldMasterMk cId="3109275591" sldId="2147483813"/>
        </pc:sldMasterMkLst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2779934694" sldId="2147483802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436921674" sldId="2147483803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4241123961" sldId="2147483804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1511323537" sldId="2147483805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2595722063" sldId="2147483806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1386446965" sldId="2147483807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580072913" sldId="2147483808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1036731671" sldId="2147483809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3062849951" sldId="2147483810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2814193200" sldId="2147483811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1:52.890" v="42"/>
          <pc:sldLayoutMkLst>
            <pc:docMk/>
            <pc:sldMasterMk cId="3109275591" sldId="2147483813"/>
            <pc:sldLayoutMk cId="412867155" sldId="2147483812"/>
          </pc:sldLayoutMkLst>
        </pc:sldLayoutChg>
      </pc:sldMasterChg>
      <pc:sldMasterChg chg="add del addSldLayout delSldLayout">
        <pc:chgData name="Loris Antoniazzi" userId="S::antoniaz@infn.it::1ef9bad0-a27b-43ff-8d8e-27cce3faf9ae" providerId="AD" clId="Web-{AFF8D737-F4F7-81D9-7129-3C2C6A828AEA}" dt="2021-11-19T07:52:49.628" v="48"/>
        <pc:sldMasterMkLst>
          <pc:docMk/>
          <pc:sldMasterMk cId="1329593220" sldId="2147483826"/>
        </pc:sldMasterMkLst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1250631529" sldId="2147483815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1877375462" sldId="2147483816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151498433" sldId="2147483817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268238115" sldId="2147483818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4076211213" sldId="2147483819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1361836826" sldId="2147483820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3996463031" sldId="2147483821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2198537849" sldId="2147483822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325556642" sldId="2147483823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3157934711" sldId="2147483824"/>
          </pc:sldLayoutMkLst>
        </pc:sldLayoutChg>
        <pc:sldLayoutChg chg="add del">
          <pc:chgData name="Loris Antoniazzi" userId="S::antoniaz@infn.it::1ef9bad0-a27b-43ff-8d8e-27cce3faf9ae" providerId="AD" clId="Web-{AFF8D737-F4F7-81D9-7129-3C2C6A828AEA}" dt="2021-11-19T07:52:49.628" v="48"/>
          <pc:sldLayoutMkLst>
            <pc:docMk/>
            <pc:sldMasterMk cId="1329593220" sldId="2147483826"/>
            <pc:sldLayoutMk cId="1881495480" sldId="2147483825"/>
          </pc:sldLayoutMkLst>
        </pc:sldLayoutChg>
      </pc:sldMasterChg>
    </pc:docChg>
  </pc:docChgLst>
  <pc:docChgLst>
    <pc:chgData name="Loris Antoniazzi" userId="S::antoniaz@infn.it::1ef9bad0-a27b-43ff-8d8e-27cce3faf9ae" providerId="AD" clId="Web-{F4D059CC-C154-476D-82BC-8967BD04C1B6}"/>
    <pc:docChg chg="mod addSld modSld modMainMaster">
      <pc:chgData name="Loris Antoniazzi" userId="S::antoniaz@infn.it::1ef9bad0-a27b-43ff-8d8e-27cce3faf9ae" providerId="AD" clId="Web-{F4D059CC-C154-476D-82BC-8967BD04C1B6}" dt="2021-11-19T22:50:00.453" v="1932"/>
      <pc:docMkLst>
        <pc:docMk/>
      </pc:docMkLst>
      <pc:sldChg chg="addSp delSp modSp">
        <pc:chgData name="Loris Antoniazzi" userId="S::antoniaz@infn.it::1ef9bad0-a27b-43ff-8d8e-27cce3faf9ae" providerId="AD" clId="Web-{F4D059CC-C154-476D-82BC-8967BD04C1B6}" dt="2021-11-19T20:24:20.359" v="4"/>
        <pc:sldMkLst>
          <pc:docMk/>
          <pc:sldMk cId="109857222" sldId="256"/>
        </pc:sldMkLst>
        <pc:spChg chg="add del mod">
          <ac:chgData name="Loris Antoniazzi" userId="S::antoniaz@infn.it::1ef9bad0-a27b-43ff-8d8e-27cce3faf9ae" providerId="AD" clId="Web-{F4D059CC-C154-476D-82BC-8967BD04C1B6}" dt="2021-11-19T20:24:20.359" v="4"/>
          <ac:spMkLst>
            <pc:docMk/>
            <pc:sldMk cId="109857222" sldId="256"/>
            <ac:spMk id="5" creationId="{3C8BDE48-3BA1-4C24-9BFC-0D60D10517D4}"/>
          </ac:spMkLst>
        </pc:spChg>
      </pc:sldChg>
      <pc:sldChg chg="addSp modSp">
        <pc:chgData name="Loris Antoniazzi" userId="S::antoniaz@infn.it::1ef9bad0-a27b-43ff-8d8e-27cce3faf9ae" providerId="AD" clId="Web-{F4D059CC-C154-476D-82BC-8967BD04C1B6}" dt="2021-11-19T22:36:51.705" v="1614"/>
        <pc:sldMkLst>
          <pc:docMk/>
          <pc:sldMk cId="761892824" sldId="257"/>
        </pc:sldMkLst>
        <pc:spChg chg="add mod">
          <ac:chgData name="Loris Antoniazzi" userId="S::antoniaz@infn.it::1ef9bad0-a27b-43ff-8d8e-27cce3faf9ae" providerId="AD" clId="Web-{F4D059CC-C154-476D-82BC-8967BD04C1B6}" dt="2021-11-19T20:25:28.018" v="8"/>
          <ac:spMkLst>
            <pc:docMk/>
            <pc:sldMk cId="761892824" sldId="257"/>
            <ac:spMk id="3" creationId="{3ADFC061-616A-4AB0-9528-E6AC7CF9292F}"/>
          </ac:spMkLst>
        </pc:spChg>
        <pc:picChg chg="mod">
          <ac:chgData name="Loris Antoniazzi" userId="S::antoniaz@infn.it::1ef9bad0-a27b-43ff-8d8e-27cce3faf9ae" providerId="AD" clId="Web-{F4D059CC-C154-476D-82BC-8967BD04C1B6}" dt="2021-11-19T22:36:51.705" v="1614"/>
          <ac:picMkLst>
            <pc:docMk/>
            <pc:sldMk cId="761892824" sldId="257"/>
            <ac:picMk id="5" creationId="{07DF3BA7-83D6-4EA0-9424-28378F97E7C0}"/>
          </ac:picMkLst>
        </pc:picChg>
      </pc:sldChg>
      <pc:sldChg chg="addSp modSp">
        <pc:chgData name="Loris Antoniazzi" userId="S::antoniaz@infn.it::1ef9bad0-a27b-43ff-8d8e-27cce3faf9ae" providerId="AD" clId="Web-{F4D059CC-C154-476D-82BC-8967BD04C1B6}" dt="2021-11-19T20:25:28.065" v="11"/>
        <pc:sldMkLst>
          <pc:docMk/>
          <pc:sldMk cId="128048769" sldId="258"/>
        </pc:sldMkLst>
        <pc:spChg chg="add mod">
          <ac:chgData name="Loris Antoniazzi" userId="S::antoniaz@infn.it::1ef9bad0-a27b-43ff-8d8e-27cce3faf9ae" providerId="AD" clId="Web-{F4D059CC-C154-476D-82BC-8967BD04C1B6}" dt="2021-11-19T20:25:28.065" v="11"/>
          <ac:spMkLst>
            <pc:docMk/>
            <pc:sldMk cId="128048769" sldId="258"/>
            <ac:spMk id="22" creationId="{16740EB5-EE28-44A0-B5D8-836F61CACF8E}"/>
          </ac:spMkLst>
        </pc:spChg>
      </pc:sldChg>
      <pc:sldChg chg="addSp modSp">
        <pc:chgData name="Loris Antoniazzi" userId="S::antoniaz@infn.it::1ef9bad0-a27b-43ff-8d8e-27cce3faf9ae" providerId="AD" clId="Web-{F4D059CC-C154-476D-82BC-8967BD04C1B6}" dt="2021-11-19T21:34:49.827" v="517" actId="20577"/>
        <pc:sldMkLst>
          <pc:docMk/>
          <pc:sldMk cId="501271831" sldId="259"/>
        </pc:sldMkLst>
        <pc:spChg chg="add mod">
          <ac:chgData name="Loris Antoniazzi" userId="S::antoniaz@infn.it::1ef9bad0-a27b-43ff-8d8e-27cce3faf9ae" providerId="AD" clId="Web-{F4D059CC-C154-476D-82BC-8967BD04C1B6}" dt="2021-11-19T20:25:28.049" v="10"/>
          <ac:spMkLst>
            <pc:docMk/>
            <pc:sldMk cId="501271831" sldId="259"/>
            <ac:spMk id="19" creationId="{2F6593DB-2A3C-4321-AFFB-D4CBC5AAAED6}"/>
          </ac:spMkLst>
        </pc:spChg>
        <pc:graphicFrameChg chg="modGraphic">
          <ac:chgData name="Loris Antoniazzi" userId="S::antoniaz@infn.it::1ef9bad0-a27b-43ff-8d8e-27cce3faf9ae" providerId="AD" clId="Web-{F4D059CC-C154-476D-82BC-8967BD04C1B6}" dt="2021-11-19T21:34:49.827" v="517" actId="20577"/>
          <ac:graphicFrameMkLst>
            <pc:docMk/>
            <pc:sldMk cId="501271831" sldId="259"/>
            <ac:graphicFrameMk id="5" creationId="{41F2D00A-9BFD-44CC-AAE8-F217C4C9E29C}"/>
          </ac:graphicFrameMkLst>
        </pc:graphicFrameChg>
      </pc:sldChg>
      <pc:sldChg chg="addSp delSp modSp">
        <pc:chgData name="Loris Antoniazzi" userId="S::antoniaz@infn.it::1ef9bad0-a27b-43ff-8d8e-27cce3faf9ae" providerId="AD" clId="Web-{F4D059CC-C154-476D-82BC-8967BD04C1B6}" dt="2021-11-19T20:31:47.811" v="36" actId="1076"/>
        <pc:sldMkLst>
          <pc:docMk/>
          <pc:sldMk cId="1192108232" sldId="260"/>
        </pc:sldMkLst>
        <pc:spChg chg="add mod">
          <ac:chgData name="Loris Antoniazzi" userId="S::antoniaz@infn.it::1ef9bad0-a27b-43ff-8d8e-27cce3faf9ae" providerId="AD" clId="Web-{F4D059CC-C154-476D-82BC-8967BD04C1B6}" dt="2021-11-19T20:25:28.033" v="9"/>
          <ac:spMkLst>
            <pc:docMk/>
            <pc:sldMk cId="1192108232" sldId="260"/>
            <ac:spMk id="14" creationId="{53F8ED47-C1F7-4DFB-BC2D-57B1793540F1}"/>
          </ac:spMkLst>
        </pc:spChg>
        <pc:graphicFrameChg chg="mod modGraphic">
          <ac:chgData name="Loris Antoniazzi" userId="S::antoniaz@infn.it::1ef9bad0-a27b-43ff-8d8e-27cce3faf9ae" providerId="AD" clId="Web-{F4D059CC-C154-476D-82BC-8967BD04C1B6}" dt="2021-11-19T20:30:56.184" v="24" actId="14100"/>
          <ac:graphicFrameMkLst>
            <pc:docMk/>
            <pc:sldMk cId="1192108232" sldId="260"/>
            <ac:graphicFrameMk id="6" creationId="{F2BC0960-8064-4296-8993-B399E1757D3E}"/>
          </ac:graphicFrameMkLst>
        </pc:graphicFrameChg>
        <pc:picChg chg="add del mod">
          <ac:chgData name="Loris Antoniazzi" userId="S::antoniaz@infn.it::1ef9bad0-a27b-43ff-8d8e-27cce3faf9ae" providerId="AD" clId="Web-{F4D059CC-C154-476D-82BC-8967BD04C1B6}" dt="2021-11-19T20:29:26.447" v="18"/>
          <ac:picMkLst>
            <pc:docMk/>
            <pc:sldMk cId="1192108232" sldId="260"/>
            <ac:picMk id="21" creationId="{9B93D426-F437-4174-9A82-0B46EB8102B0}"/>
          </ac:picMkLst>
        </pc:picChg>
        <pc:picChg chg="add mod">
          <ac:chgData name="Loris Antoniazzi" userId="S::antoniaz@infn.it::1ef9bad0-a27b-43ff-8d8e-27cce3faf9ae" providerId="AD" clId="Web-{F4D059CC-C154-476D-82BC-8967BD04C1B6}" dt="2021-11-19T20:31:47.811" v="36" actId="1076"/>
          <ac:picMkLst>
            <pc:docMk/>
            <pc:sldMk cId="1192108232" sldId="260"/>
            <ac:picMk id="39" creationId="{5BF3784E-9311-49EE-B591-642F5A0EC1FA}"/>
          </ac:picMkLst>
        </pc:picChg>
        <pc:picChg chg="mod">
          <ac:chgData name="Loris Antoniazzi" userId="S::antoniaz@infn.it::1ef9bad0-a27b-43ff-8d8e-27cce3faf9ae" providerId="AD" clId="Web-{F4D059CC-C154-476D-82BC-8967BD04C1B6}" dt="2021-11-19T20:31:42.795" v="35" actId="1076"/>
          <ac:picMkLst>
            <pc:docMk/>
            <pc:sldMk cId="1192108232" sldId="260"/>
            <ac:picMk id="249" creationId="{D57AC1E8-0BE5-41DF-B994-E5FF0E2F7ED7}"/>
          </ac:picMkLst>
        </pc:picChg>
        <pc:picChg chg="mod">
          <ac:chgData name="Loris Antoniazzi" userId="S::antoniaz@infn.it::1ef9bad0-a27b-43ff-8d8e-27cce3faf9ae" providerId="AD" clId="Web-{F4D059CC-C154-476D-82BC-8967BD04C1B6}" dt="2021-11-19T20:31:26.123" v="32" actId="1076"/>
          <ac:picMkLst>
            <pc:docMk/>
            <pc:sldMk cId="1192108232" sldId="260"/>
            <ac:picMk id="250" creationId="{AFB03E58-6455-46F8-A0D0-D461A089C4C2}"/>
          </ac:picMkLst>
        </pc:picChg>
        <pc:picChg chg="mod">
          <ac:chgData name="Loris Antoniazzi" userId="S::antoniaz@infn.it::1ef9bad0-a27b-43ff-8d8e-27cce3faf9ae" providerId="AD" clId="Web-{F4D059CC-C154-476D-82BC-8967BD04C1B6}" dt="2021-11-19T20:31:38.826" v="34" actId="1076"/>
          <ac:picMkLst>
            <pc:docMk/>
            <pc:sldMk cId="1192108232" sldId="260"/>
            <ac:picMk id="251" creationId="{691E06E3-5C49-4820-9C11-2044529A88CB}"/>
          </ac:picMkLst>
        </pc:picChg>
        <pc:picChg chg="mod">
          <ac:chgData name="Loris Antoniazzi" userId="S::antoniaz@infn.it::1ef9bad0-a27b-43ff-8d8e-27cce3faf9ae" providerId="AD" clId="Web-{F4D059CC-C154-476D-82BC-8967BD04C1B6}" dt="2021-11-19T20:31:31.560" v="33" actId="1076"/>
          <ac:picMkLst>
            <pc:docMk/>
            <pc:sldMk cId="1192108232" sldId="260"/>
            <ac:picMk id="252" creationId="{C7423739-4E8D-45A6-A7F0-D8465739B2ED}"/>
          </ac:picMkLst>
        </pc:picChg>
      </pc:sldChg>
      <pc:sldChg chg="addSp modSp modNotes">
        <pc:chgData name="Loris Antoniazzi" userId="S::antoniaz@infn.it::1ef9bad0-a27b-43ff-8d8e-27cce3faf9ae" providerId="AD" clId="Web-{F4D059CC-C154-476D-82BC-8967BD04C1B6}" dt="2021-11-19T20:49:59.751" v="315" actId="14100"/>
        <pc:sldMkLst>
          <pc:docMk/>
          <pc:sldMk cId="386844643" sldId="261"/>
        </pc:sldMkLst>
        <pc:spChg chg="mod">
          <ac:chgData name="Loris Antoniazzi" userId="S::antoniaz@infn.it::1ef9bad0-a27b-43ff-8d8e-27cce3faf9ae" providerId="AD" clId="Web-{F4D059CC-C154-476D-82BC-8967BD04C1B6}" dt="2021-11-19T20:49:59.751" v="315" actId="14100"/>
          <ac:spMkLst>
            <pc:docMk/>
            <pc:sldMk cId="386844643" sldId="261"/>
            <ac:spMk id="2" creationId="{E795E3FD-EEB3-4D19-AEAC-E2CEC9DF0CC3}"/>
          </ac:spMkLst>
        </pc:spChg>
        <pc:spChg chg="add mod">
          <ac:chgData name="Loris Antoniazzi" userId="S::antoniaz@infn.it::1ef9bad0-a27b-43ff-8d8e-27cce3faf9ae" providerId="AD" clId="Web-{F4D059CC-C154-476D-82BC-8967BD04C1B6}" dt="2021-11-19T20:25:27.986" v="6"/>
          <ac:spMkLst>
            <pc:docMk/>
            <pc:sldMk cId="386844643" sldId="261"/>
            <ac:spMk id="29" creationId="{8C0CDCC4-6818-4581-B3E8-6D0E33539257}"/>
          </ac:spMkLst>
        </pc:spChg>
        <pc:spChg chg="mod">
          <ac:chgData name="Loris Antoniazzi" userId="S::antoniaz@infn.it::1ef9bad0-a27b-43ff-8d8e-27cce3faf9ae" providerId="AD" clId="Web-{F4D059CC-C154-476D-82BC-8967BD04C1B6}" dt="2021-11-19T20:41:59.845" v="278" actId="20577"/>
          <ac:spMkLst>
            <pc:docMk/>
            <pc:sldMk cId="386844643" sldId="261"/>
            <ac:spMk id="3417" creationId="{5E9C8A7D-98B1-44E9-A0E8-7CADEBB3FE69}"/>
          </ac:spMkLst>
        </pc:spChg>
        <pc:graphicFrameChg chg="mod modGraphic">
          <ac:chgData name="Loris Antoniazzi" userId="S::antoniaz@infn.it::1ef9bad0-a27b-43ff-8d8e-27cce3faf9ae" providerId="AD" clId="Web-{F4D059CC-C154-476D-82BC-8967BD04C1B6}" dt="2021-11-19T20:32:44.953" v="41" actId="14100"/>
          <ac:graphicFrameMkLst>
            <pc:docMk/>
            <pc:sldMk cId="386844643" sldId="261"/>
            <ac:graphicFrameMk id="2638" creationId="{5A26A1C3-D3A8-453D-B287-865433D9B05D}"/>
          </ac:graphicFrameMkLst>
        </pc:graphicFrameChg>
      </pc:sldChg>
      <pc:sldChg chg="addSp modSp modNotes">
        <pc:chgData name="Loris Antoniazzi" userId="S::antoniaz@infn.it::1ef9bad0-a27b-43ff-8d8e-27cce3faf9ae" providerId="AD" clId="Web-{F4D059CC-C154-476D-82BC-8967BD04C1B6}" dt="2021-11-19T22:31:57.509" v="1605" actId="20577"/>
        <pc:sldMkLst>
          <pc:docMk/>
          <pc:sldMk cId="425150820" sldId="262"/>
        </pc:sldMkLst>
        <pc:spChg chg="mod">
          <ac:chgData name="Loris Antoniazzi" userId="S::antoniaz@infn.it::1ef9bad0-a27b-43ff-8d8e-27cce3faf9ae" providerId="AD" clId="Web-{F4D059CC-C154-476D-82BC-8967BD04C1B6}" dt="2021-11-19T21:51:39.219" v="1011" actId="20577"/>
          <ac:spMkLst>
            <pc:docMk/>
            <pc:sldMk cId="425150820" sldId="262"/>
            <ac:spMk id="2" creationId="{E795E3FD-EEB3-4D19-AEAC-E2CEC9DF0CC3}"/>
          </ac:spMkLst>
        </pc:spChg>
        <pc:spChg chg="add mod">
          <ac:chgData name="Loris Antoniazzi" userId="S::antoniaz@infn.it::1ef9bad0-a27b-43ff-8d8e-27cce3faf9ae" providerId="AD" clId="Web-{F4D059CC-C154-476D-82BC-8967BD04C1B6}" dt="2021-11-19T20:25:28.018" v="7"/>
          <ac:spMkLst>
            <pc:docMk/>
            <pc:sldMk cId="425150820" sldId="262"/>
            <ac:spMk id="19" creationId="{D1FFF2CC-29FF-4AC2-9E32-F7ACFFDE6722}"/>
          </ac:spMkLst>
        </pc:spChg>
        <pc:graphicFrameChg chg="modGraphic">
          <ac:chgData name="Loris Antoniazzi" userId="S::antoniaz@infn.it::1ef9bad0-a27b-43ff-8d8e-27cce3faf9ae" providerId="AD" clId="Web-{F4D059CC-C154-476D-82BC-8967BD04C1B6}" dt="2021-11-19T22:31:57.509" v="1605" actId="20577"/>
          <ac:graphicFrameMkLst>
            <pc:docMk/>
            <pc:sldMk cId="425150820" sldId="262"/>
            <ac:graphicFrameMk id="5" creationId="{41F2D00A-9BFD-44CC-AAE8-F217C4C9E29C}"/>
          </ac:graphicFrameMkLst>
        </pc:graphicFrameChg>
      </pc:sldChg>
      <pc:sldChg chg="addSp delSp modSp add replId modNotes">
        <pc:chgData name="Loris Antoniazzi" userId="S::antoniaz@infn.it::1ef9bad0-a27b-43ff-8d8e-27cce3faf9ae" providerId="AD" clId="Web-{F4D059CC-C154-476D-82BC-8967BD04C1B6}" dt="2021-11-19T21:49:43.467" v="995"/>
        <pc:sldMkLst>
          <pc:docMk/>
          <pc:sldMk cId="3972263213" sldId="263"/>
        </pc:sldMkLst>
        <pc:spChg chg="mod">
          <ac:chgData name="Loris Antoniazzi" userId="S::antoniaz@infn.it::1ef9bad0-a27b-43ff-8d8e-27cce3faf9ae" providerId="AD" clId="Web-{F4D059CC-C154-476D-82BC-8967BD04C1B6}" dt="2021-11-19T21:36:14.469" v="541" actId="14100"/>
          <ac:spMkLst>
            <pc:docMk/>
            <pc:sldMk cId="3972263213" sldId="263"/>
            <ac:spMk id="2" creationId="{E795E3FD-EEB3-4D19-AEAC-E2CEC9DF0CC3}"/>
          </ac:spMkLst>
        </pc:spChg>
        <pc:spChg chg="mod">
          <ac:chgData name="Loris Antoniazzi" userId="S::antoniaz@infn.it::1ef9bad0-a27b-43ff-8d8e-27cce3faf9ae" providerId="AD" clId="Web-{F4D059CC-C154-476D-82BC-8967BD04C1B6}" dt="2021-11-19T21:48:33.481" v="919" actId="14100"/>
          <ac:spMkLst>
            <pc:docMk/>
            <pc:sldMk cId="3972263213" sldId="263"/>
            <ac:spMk id="3417" creationId="{5E9C8A7D-98B1-44E9-A0E8-7CADEBB3FE69}"/>
          </ac:spMkLst>
        </pc:spChg>
        <pc:graphicFrameChg chg="add del mod modGraphic">
          <ac:chgData name="Loris Antoniazzi" userId="S::antoniaz@infn.it::1ef9bad0-a27b-43ff-8d8e-27cce3faf9ae" providerId="AD" clId="Web-{F4D059CC-C154-476D-82BC-8967BD04C1B6}" dt="2021-11-19T20:52:25.130" v="324"/>
          <ac:graphicFrameMkLst>
            <pc:docMk/>
            <pc:sldMk cId="3972263213" sldId="263"/>
            <ac:graphicFrameMk id="34" creationId="{7C6BE51E-7585-4231-ADAB-52671C96A18A}"/>
          </ac:graphicFrameMkLst>
        </pc:graphicFrameChg>
        <pc:graphicFrameChg chg="modGraphic">
          <ac:chgData name="Loris Antoniazzi" userId="S::antoniaz@infn.it::1ef9bad0-a27b-43ff-8d8e-27cce3faf9ae" providerId="AD" clId="Web-{F4D059CC-C154-476D-82BC-8967BD04C1B6}" dt="2021-11-19T21:32:53.591" v="496" actId="20577"/>
          <ac:graphicFrameMkLst>
            <pc:docMk/>
            <pc:sldMk cId="3972263213" sldId="263"/>
            <ac:graphicFrameMk id="2638" creationId="{5A26A1C3-D3A8-453D-B287-865433D9B05D}"/>
          </ac:graphicFrameMkLst>
        </pc:graphicFrameChg>
      </pc:sldChg>
      <pc:sldChg chg="addSp delSp modSp add replId modNotes">
        <pc:chgData name="Loris Antoniazzi" userId="S::antoniaz@infn.it::1ef9bad0-a27b-43ff-8d8e-27cce3faf9ae" providerId="AD" clId="Web-{F4D059CC-C154-476D-82BC-8967BD04C1B6}" dt="2021-11-19T22:29:16.038" v="1592"/>
        <pc:sldMkLst>
          <pc:docMk/>
          <pc:sldMk cId="1824454049" sldId="264"/>
        </pc:sldMkLst>
        <pc:spChg chg="mod">
          <ac:chgData name="Loris Antoniazzi" userId="S::antoniaz@infn.it::1ef9bad0-a27b-43ff-8d8e-27cce3faf9ae" providerId="AD" clId="Web-{F4D059CC-C154-476D-82BC-8967BD04C1B6}" dt="2021-11-19T22:23:08.390" v="1290"/>
          <ac:spMkLst>
            <pc:docMk/>
            <pc:sldMk cId="1824454049" sldId="264"/>
            <ac:spMk id="2" creationId="{E795E3FD-EEB3-4D19-AEAC-E2CEC9DF0CC3}"/>
          </ac:spMkLst>
        </pc:spChg>
        <pc:spChg chg="mod">
          <ac:chgData name="Loris Antoniazzi" userId="S::antoniaz@infn.it::1ef9bad0-a27b-43ff-8d8e-27cce3faf9ae" providerId="AD" clId="Web-{F4D059CC-C154-476D-82BC-8967BD04C1B6}" dt="2021-11-19T21:58:13.991" v="1036"/>
          <ac:spMkLst>
            <pc:docMk/>
            <pc:sldMk cId="1824454049" sldId="264"/>
            <ac:spMk id="29" creationId="{8C0CDCC4-6818-4581-B3E8-6D0E33539257}"/>
          </ac:spMkLst>
        </pc:spChg>
        <pc:spChg chg="add del">
          <ac:chgData name="Loris Antoniazzi" userId="S::antoniaz@infn.it::1ef9bad0-a27b-43ff-8d8e-27cce3faf9ae" providerId="AD" clId="Web-{F4D059CC-C154-476D-82BC-8967BD04C1B6}" dt="2021-11-19T22:15:27.695" v="1187"/>
          <ac:spMkLst>
            <pc:docMk/>
            <pc:sldMk cId="1824454049" sldId="264"/>
            <ac:spMk id="98" creationId="{E49D7415-2F11-44C2-B6AA-13A25B6814B9}"/>
          </ac:spMkLst>
        </pc:spChg>
        <pc:spChg chg="add">
          <ac:chgData name="Loris Antoniazzi" userId="S::antoniaz@infn.it::1ef9bad0-a27b-43ff-8d8e-27cce3faf9ae" providerId="AD" clId="Web-{F4D059CC-C154-476D-82BC-8967BD04C1B6}" dt="2021-11-19T22:23:08.390" v="1290"/>
          <ac:spMkLst>
            <pc:docMk/>
            <pc:sldMk cId="1824454049" sldId="264"/>
            <ac:spMk id="101" creationId="{F68B2C62-7648-4430-90D5-AE0F252AF113}"/>
          </ac:spMkLst>
        </pc:spChg>
        <pc:spChg chg="add del">
          <ac:chgData name="Loris Antoniazzi" userId="S::antoniaz@infn.it::1ef9bad0-a27b-43ff-8d8e-27cce3faf9ae" providerId="AD" clId="Web-{F4D059CC-C154-476D-82BC-8967BD04C1B6}" dt="2021-11-19T22:21:54.608" v="1281"/>
          <ac:spMkLst>
            <pc:docMk/>
            <pc:sldMk cId="1824454049" sldId="264"/>
            <ac:spMk id="159" creationId="{F68B2C62-7648-4430-90D5-AE0F252AF113}"/>
          </ac:spMkLst>
        </pc:spChg>
        <pc:spChg chg="add del">
          <ac:chgData name="Loris Antoniazzi" userId="S::antoniaz@infn.it::1ef9bad0-a27b-43ff-8d8e-27cce3faf9ae" providerId="AD" clId="Web-{F4D059CC-C154-476D-82BC-8967BD04C1B6}" dt="2021-11-19T22:22:39.609" v="1287"/>
          <ac:spMkLst>
            <pc:docMk/>
            <pc:sldMk cId="1824454049" sldId="264"/>
            <ac:spMk id="160" creationId="{F68B2C62-7648-4430-90D5-AE0F252AF113}"/>
          </ac:spMkLst>
        </pc:spChg>
        <pc:spChg chg="add del">
          <ac:chgData name="Loris Antoniazzi" userId="S::antoniaz@infn.it::1ef9bad0-a27b-43ff-8d8e-27cce3faf9ae" providerId="AD" clId="Web-{F4D059CC-C154-476D-82BC-8967BD04C1B6}" dt="2021-11-19T22:22:12.671" v="1283"/>
          <ac:spMkLst>
            <pc:docMk/>
            <pc:sldMk cId="1824454049" sldId="264"/>
            <ac:spMk id="192" creationId="{F68B2C62-7648-4430-90D5-AE0F252AF113}"/>
          </ac:spMkLst>
        </pc:spChg>
        <pc:spChg chg="del">
          <ac:chgData name="Loris Antoniazzi" userId="S::antoniaz@infn.it::1ef9bad0-a27b-43ff-8d8e-27cce3faf9ae" providerId="AD" clId="Web-{F4D059CC-C154-476D-82BC-8967BD04C1B6}" dt="2021-11-19T21:58:13.991" v="1036"/>
          <ac:spMkLst>
            <pc:docMk/>
            <pc:sldMk cId="1824454049" sldId="264"/>
            <ac:spMk id="1268" creationId="{E49D7415-2F11-44C2-B6AA-13A25B6814B9}"/>
          </ac:spMkLst>
        </pc:spChg>
        <pc:spChg chg="del mod">
          <ac:chgData name="Loris Antoniazzi" userId="S::antoniaz@infn.it::1ef9bad0-a27b-43ff-8d8e-27cce3faf9ae" providerId="AD" clId="Web-{F4D059CC-C154-476D-82BC-8967BD04C1B6}" dt="2021-11-19T22:15:27.695" v="1187"/>
          <ac:spMkLst>
            <pc:docMk/>
            <pc:sldMk cId="1824454049" sldId="264"/>
            <ac:spMk id="3417" creationId="{5E9C8A7D-98B1-44E9-A0E8-7CADEBB3FE69}"/>
          </ac:spMkLst>
        </pc:spChg>
        <pc:spChg chg="add del">
          <ac:chgData name="Loris Antoniazzi" userId="S::antoniaz@infn.it::1ef9bad0-a27b-43ff-8d8e-27cce3faf9ae" providerId="AD" clId="Web-{F4D059CC-C154-476D-82BC-8967BD04C1B6}" dt="2021-11-19T22:22:39.562" v="1286"/>
          <ac:spMkLst>
            <pc:docMk/>
            <pc:sldMk cId="1824454049" sldId="264"/>
            <ac:spMk id="3421" creationId="{985184E4-C93A-4E34-8365-1886AAC5DE60}"/>
          </ac:spMkLst>
        </pc:spChg>
        <pc:spChg chg="add del">
          <ac:chgData name="Loris Antoniazzi" userId="S::antoniaz@infn.it::1ef9bad0-a27b-43ff-8d8e-27cce3faf9ae" providerId="AD" clId="Web-{F4D059CC-C154-476D-82BC-8967BD04C1B6}" dt="2021-11-19T22:23:08.390" v="1290"/>
          <ac:spMkLst>
            <pc:docMk/>
            <pc:sldMk cId="1824454049" sldId="264"/>
            <ac:spMk id="3423" creationId="{F68B2C62-7648-4430-90D5-AE0F252AF113}"/>
          </ac:spMkLst>
        </pc:spChg>
        <pc:graphicFrameChg chg="del">
          <ac:chgData name="Loris Antoniazzi" userId="S::antoniaz@infn.it::1ef9bad0-a27b-43ff-8d8e-27cce3faf9ae" providerId="AD" clId="Web-{F4D059CC-C154-476D-82BC-8967BD04C1B6}" dt="2021-11-19T21:57:48.303" v="1032"/>
          <ac:graphicFrameMkLst>
            <pc:docMk/>
            <pc:sldMk cId="1824454049" sldId="264"/>
            <ac:graphicFrameMk id="2638" creationId="{5A26A1C3-D3A8-453D-B287-865433D9B05D}"/>
          </ac:graphicFrameMkLst>
        </pc:graphicFrameChg>
        <pc:graphicFrameChg chg="add mod modGraphic">
          <ac:chgData name="Loris Antoniazzi" userId="S::antoniaz@infn.it::1ef9bad0-a27b-43ff-8d8e-27cce3faf9ae" providerId="AD" clId="Web-{F4D059CC-C154-476D-82BC-8967BD04C1B6}" dt="2021-11-19T22:23:32.610" v="1293"/>
          <ac:graphicFrameMkLst>
            <pc:docMk/>
            <pc:sldMk cId="1824454049" sldId="264"/>
            <ac:graphicFrameMk id="3419" creationId="{918711B7-F7C7-450D-9F70-9FE6B4EA3AD2}"/>
          </ac:graphicFrameMkLst>
        </pc:graphicFrameChg>
        <pc:picChg chg="add del mod">
          <ac:chgData name="Loris Antoniazzi" userId="S::antoniaz@infn.it::1ef9bad0-a27b-43ff-8d8e-27cce3faf9ae" providerId="AD" clId="Web-{F4D059CC-C154-476D-82BC-8967BD04C1B6}" dt="2021-11-19T22:14:01.866" v="1183"/>
          <ac:picMkLst>
            <pc:docMk/>
            <pc:sldMk cId="1824454049" sldId="264"/>
            <ac:picMk id="46" creationId="{EA287356-B41F-48C6-B252-F937CF99D891}"/>
          </ac:picMkLst>
        </pc:picChg>
        <pc:picChg chg="add del">
          <ac:chgData name="Loris Antoniazzi" userId="S::antoniaz@infn.it::1ef9bad0-a27b-43ff-8d8e-27cce3faf9ae" providerId="AD" clId="Web-{F4D059CC-C154-476D-82BC-8967BD04C1B6}" dt="2021-11-19T21:59:59.742" v="1102"/>
          <ac:picMkLst>
            <pc:docMk/>
            <pc:sldMk cId="1824454049" sldId="264"/>
            <ac:picMk id="95" creationId="{90DF6367-5303-4E8C-8C06-CCC0DB8AE354}"/>
          </ac:picMkLst>
        </pc:picChg>
        <pc:cxnChg chg="add del">
          <ac:chgData name="Loris Antoniazzi" userId="S::antoniaz@infn.it::1ef9bad0-a27b-43ff-8d8e-27cce3faf9ae" providerId="AD" clId="Web-{F4D059CC-C154-476D-82BC-8967BD04C1B6}" dt="2021-11-19T22:15:27.695" v="1187"/>
          <ac:cxnSpMkLst>
            <pc:docMk/>
            <pc:sldMk cId="1824454049" sldId="264"/>
            <ac:cxnSpMk id="100" creationId="{D2E57F3D-33BE-4306-87E6-245763719516}"/>
          </ac:cxnSpMkLst>
        </pc:cxnChg>
        <pc:cxnChg chg="add">
          <ac:chgData name="Loris Antoniazzi" userId="S::antoniaz@infn.it::1ef9bad0-a27b-43ff-8d8e-27cce3faf9ae" providerId="AD" clId="Web-{F4D059CC-C154-476D-82BC-8967BD04C1B6}" dt="2021-11-19T22:23:08.390" v="1290"/>
          <ac:cxnSpMkLst>
            <pc:docMk/>
            <pc:sldMk cId="1824454049" sldId="264"/>
            <ac:cxnSpMk id="103" creationId="{AAD0195E-7F27-4D06-9427-0C121D721A14}"/>
          </ac:cxnSpMkLst>
        </pc:cxnChg>
        <pc:cxnChg chg="add">
          <ac:chgData name="Loris Antoniazzi" userId="S::antoniaz@infn.it::1ef9bad0-a27b-43ff-8d8e-27cce3faf9ae" providerId="AD" clId="Web-{F4D059CC-C154-476D-82BC-8967BD04C1B6}" dt="2021-11-19T22:23:08.390" v="1290"/>
          <ac:cxnSpMkLst>
            <pc:docMk/>
            <pc:sldMk cId="1824454049" sldId="264"/>
            <ac:cxnSpMk id="105" creationId="{9D74C2FC-3228-4FC1-B97B-87AD35508D91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1:54.608" v="1281"/>
          <ac:cxnSpMkLst>
            <pc:docMk/>
            <pc:sldMk cId="1824454049" sldId="264"/>
            <ac:cxnSpMk id="161" creationId="{4BFD5B9F-5FB6-467D-83D5-DF82F1907354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2:39.609" v="1287"/>
          <ac:cxnSpMkLst>
            <pc:docMk/>
            <pc:sldMk cId="1824454049" sldId="264"/>
            <ac:cxnSpMk id="162" creationId="{AAD0195E-7F27-4D06-9427-0C121D721A14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2:39.609" v="1287"/>
          <ac:cxnSpMkLst>
            <pc:docMk/>
            <pc:sldMk cId="1824454049" sldId="264"/>
            <ac:cxnSpMk id="164" creationId="{9D74C2FC-3228-4FC1-B97B-87AD35508D91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2:12.671" v="1283"/>
          <ac:cxnSpMkLst>
            <pc:docMk/>
            <pc:sldMk cId="1824454049" sldId="264"/>
            <ac:cxnSpMk id="193" creationId="{9BB96FAB-CCBF-4D1E-9D0D-B038ACC29BD0}"/>
          </ac:cxnSpMkLst>
        </pc:cxnChg>
        <pc:cxnChg chg="del">
          <ac:chgData name="Loris Antoniazzi" userId="S::antoniaz@infn.it::1ef9bad0-a27b-43ff-8d8e-27cce3faf9ae" providerId="AD" clId="Web-{F4D059CC-C154-476D-82BC-8967BD04C1B6}" dt="2021-11-19T21:58:13.991" v="1036"/>
          <ac:cxnSpMkLst>
            <pc:docMk/>
            <pc:sldMk cId="1824454049" sldId="264"/>
            <ac:cxnSpMk id="1269" creationId="{D2E57F3D-33BE-4306-87E6-245763719516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2:39.562" v="1286"/>
          <ac:cxnSpMkLst>
            <pc:docMk/>
            <pc:sldMk cId="1824454049" sldId="264"/>
            <ac:cxnSpMk id="3422" creationId="{8AB0D40B-37F7-4F1F-B956-AFC12066ABE3}"/>
          </ac:cxnSpMkLst>
        </pc:cxnChg>
        <pc:cxnChg chg="add del">
          <ac:chgData name="Loris Antoniazzi" userId="S::antoniaz@infn.it::1ef9bad0-a27b-43ff-8d8e-27cce3faf9ae" providerId="AD" clId="Web-{F4D059CC-C154-476D-82BC-8967BD04C1B6}" dt="2021-11-19T22:23:08.390" v="1290"/>
          <ac:cxnSpMkLst>
            <pc:docMk/>
            <pc:sldMk cId="1824454049" sldId="264"/>
            <ac:cxnSpMk id="3424" creationId="{4BFD5B9F-5FB6-467D-83D5-DF82F1907354}"/>
          </ac:cxnSpMkLst>
        </pc:cxnChg>
      </pc:sldChg>
      <pc:sldChg chg="addSp delSp modSp add replId modNotes">
        <pc:chgData name="Loris Antoniazzi" userId="S::antoniaz@infn.it::1ef9bad0-a27b-43ff-8d8e-27cce3faf9ae" providerId="AD" clId="Web-{F4D059CC-C154-476D-82BC-8967BD04C1B6}" dt="2021-11-19T22:50:00.453" v="1932"/>
        <pc:sldMkLst>
          <pc:docMk/>
          <pc:sldMk cId="358098335" sldId="265"/>
        </pc:sldMkLst>
        <pc:spChg chg="mod">
          <ac:chgData name="Loris Antoniazzi" userId="S::antoniaz@infn.it::1ef9bad0-a27b-43ff-8d8e-27cce3faf9ae" providerId="AD" clId="Web-{F4D059CC-C154-476D-82BC-8967BD04C1B6}" dt="2021-11-19T22:49:41.734" v="1928"/>
          <ac:spMkLst>
            <pc:docMk/>
            <pc:sldMk cId="358098335" sldId="265"/>
            <ac:spMk id="2" creationId="{E795E3FD-EEB3-4D19-AEAC-E2CEC9DF0CC3}"/>
          </ac:spMkLst>
        </pc:spChg>
        <pc:spChg chg="add mod">
          <ac:chgData name="Loris Antoniazzi" userId="S::antoniaz@infn.it::1ef9bad0-a27b-43ff-8d8e-27cce3faf9ae" providerId="AD" clId="Web-{F4D059CC-C154-476D-82BC-8967BD04C1B6}" dt="2021-11-19T22:49:41.734" v="1928"/>
          <ac:spMkLst>
            <pc:docMk/>
            <pc:sldMk cId="358098335" sldId="265"/>
            <ac:spMk id="23" creationId="{138A98C6-8880-4A39-A199-11B8F9E483A4}"/>
          </ac:spMkLst>
        </pc:spChg>
        <pc:spChg chg="add del mod">
          <ac:chgData name="Loris Antoniazzi" userId="S::antoniaz@infn.it::1ef9bad0-a27b-43ff-8d8e-27cce3faf9ae" providerId="AD" clId="Web-{F4D059CC-C154-476D-82BC-8967BD04C1B6}" dt="2021-11-19T22:39:18.723" v="1651"/>
          <ac:spMkLst>
            <pc:docMk/>
            <pc:sldMk cId="358098335" sldId="265"/>
            <ac:spMk id="25" creationId="{C49FD46B-FA63-42BC-9B19-CE528BC92D02}"/>
          </ac:spMkLst>
        </pc:spChg>
        <pc:spChg chg="add del mod">
          <ac:chgData name="Loris Antoniazzi" userId="S::antoniaz@infn.it::1ef9bad0-a27b-43ff-8d8e-27cce3faf9ae" providerId="AD" clId="Web-{F4D059CC-C154-476D-82BC-8967BD04C1B6}" dt="2021-11-19T22:39:54.505" v="1693"/>
          <ac:spMkLst>
            <pc:docMk/>
            <pc:sldMk cId="358098335" sldId="265"/>
            <ac:spMk id="28" creationId="{739149FC-20BE-47F6-8812-266077C5A3A3}"/>
          </ac:spMkLst>
        </pc:spChg>
        <pc:spChg chg="mod ord">
          <ac:chgData name="Loris Antoniazzi" userId="S::antoniaz@infn.it::1ef9bad0-a27b-43ff-8d8e-27cce3faf9ae" providerId="AD" clId="Web-{F4D059CC-C154-476D-82BC-8967BD04C1B6}" dt="2021-11-19T22:49:41.734" v="1928"/>
          <ac:spMkLst>
            <pc:docMk/>
            <pc:sldMk cId="358098335" sldId="265"/>
            <ac:spMk id="29" creationId="{8C0CDCC4-6818-4581-B3E8-6D0E33539257}"/>
          </ac:spMkLst>
        </pc:spChg>
        <pc:spChg chg="del">
          <ac:chgData name="Loris Antoniazzi" userId="S::antoniaz@infn.it::1ef9bad0-a27b-43ff-8d8e-27cce3faf9ae" providerId="AD" clId="Web-{F4D059CC-C154-476D-82BC-8967BD04C1B6}" dt="2021-11-19T22:49:41.734" v="1928"/>
          <ac:spMkLst>
            <pc:docMk/>
            <pc:sldMk cId="358098335" sldId="265"/>
            <ac:spMk id="101" creationId="{F68B2C62-7648-4430-90D5-AE0F252AF113}"/>
          </ac:spMkLst>
        </pc:spChg>
        <pc:spChg chg="add">
          <ac:chgData name="Loris Antoniazzi" userId="S::antoniaz@infn.it::1ef9bad0-a27b-43ff-8d8e-27cce3faf9ae" providerId="AD" clId="Web-{F4D059CC-C154-476D-82BC-8967BD04C1B6}" dt="2021-11-19T22:49:41.734" v="1928"/>
          <ac:spMkLst>
            <pc:docMk/>
            <pc:sldMk cId="358098335" sldId="265"/>
            <ac:spMk id="110" creationId="{E49D7415-2F11-44C2-B6AA-13A25B6814B9}"/>
          </ac:spMkLst>
        </pc:spChg>
        <pc:graphicFrameChg chg="add del mod ord modGraphic">
          <ac:chgData name="Loris Antoniazzi" userId="S::antoniaz@infn.it::1ef9bad0-a27b-43ff-8d8e-27cce3faf9ae" providerId="AD" clId="Web-{F4D059CC-C154-476D-82BC-8967BD04C1B6}" dt="2021-11-19T22:50:00.453" v="1932"/>
          <ac:graphicFrameMkLst>
            <pc:docMk/>
            <pc:sldMk cId="358098335" sldId="265"/>
            <ac:graphicFrameMk id="26" creationId="{A3AAD3AB-998B-4AAD-9B9B-93BAA78CA166}"/>
          </ac:graphicFrameMkLst>
        </pc:graphicFrameChg>
        <pc:graphicFrameChg chg="del">
          <ac:chgData name="Loris Antoniazzi" userId="S::antoniaz@infn.it::1ef9bad0-a27b-43ff-8d8e-27cce3faf9ae" providerId="AD" clId="Web-{F4D059CC-C154-476D-82BC-8967BD04C1B6}" dt="2021-11-19T22:38:52.817" v="1650"/>
          <ac:graphicFrameMkLst>
            <pc:docMk/>
            <pc:sldMk cId="358098335" sldId="265"/>
            <ac:graphicFrameMk id="3419" creationId="{918711B7-F7C7-450D-9F70-9FE6B4EA3AD2}"/>
          </ac:graphicFrameMkLst>
        </pc:graphicFrameChg>
        <pc:cxnChg chg="del">
          <ac:chgData name="Loris Antoniazzi" userId="S::antoniaz@infn.it::1ef9bad0-a27b-43ff-8d8e-27cce3faf9ae" providerId="AD" clId="Web-{F4D059CC-C154-476D-82BC-8967BD04C1B6}" dt="2021-11-19T22:49:41.734" v="1928"/>
          <ac:cxnSpMkLst>
            <pc:docMk/>
            <pc:sldMk cId="358098335" sldId="265"/>
            <ac:cxnSpMk id="103" creationId="{AAD0195E-7F27-4D06-9427-0C121D721A14}"/>
          </ac:cxnSpMkLst>
        </pc:cxnChg>
        <pc:cxnChg chg="del">
          <ac:chgData name="Loris Antoniazzi" userId="S::antoniaz@infn.it::1ef9bad0-a27b-43ff-8d8e-27cce3faf9ae" providerId="AD" clId="Web-{F4D059CC-C154-476D-82BC-8967BD04C1B6}" dt="2021-11-19T22:49:41.734" v="1928"/>
          <ac:cxnSpMkLst>
            <pc:docMk/>
            <pc:sldMk cId="358098335" sldId="265"/>
            <ac:cxnSpMk id="105" creationId="{9D74C2FC-3228-4FC1-B97B-87AD35508D91}"/>
          </ac:cxnSpMkLst>
        </pc:cxnChg>
        <pc:cxnChg chg="add">
          <ac:chgData name="Loris Antoniazzi" userId="S::antoniaz@infn.it::1ef9bad0-a27b-43ff-8d8e-27cce3faf9ae" providerId="AD" clId="Web-{F4D059CC-C154-476D-82BC-8967BD04C1B6}" dt="2021-11-19T22:49:41.734" v="1928"/>
          <ac:cxnSpMkLst>
            <pc:docMk/>
            <pc:sldMk cId="358098335" sldId="265"/>
            <ac:cxnSpMk id="112" creationId="{D2E57F3D-33BE-4306-87E6-245763719516}"/>
          </ac:cxnSpMkLst>
        </pc:cxnChg>
      </pc:sldChg>
      <pc:sldMasterChg chg="mod modSldLayout">
        <pc:chgData name="Loris Antoniazzi" userId="S::antoniaz@infn.it::1ef9bad0-a27b-43ff-8d8e-27cce3faf9ae" providerId="AD" clId="Web-{F4D059CC-C154-476D-82BC-8967BD04C1B6}" dt="2021-11-19T20:24:21.594" v="5"/>
        <pc:sldMasterMkLst>
          <pc:docMk/>
          <pc:sldMasterMk cId="1226127298" sldId="2147483800"/>
        </pc:sldMasterMkLst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3855766784" sldId="2147483789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740993314" sldId="2147483790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3194736386" sldId="2147483791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2340489989" sldId="2147483792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2475130414" sldId="2147483793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3313601828" sldId="2147483794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3511267753" sldId="2147483795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1122015306" sldId="2147483796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2842753798" sldId="2147483797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811931268" sldId="2147483798"/>
          </pc:sldLayoutMkLst>
        </pc:sldLayoutChg>
        <pc:sldLayoutChg chg="mod">
          <pc:chgData name="Loris Antoniazzi" userId="S::antoniaz@infn.it::1ef9bad0-a27b-43ff-8d8e-27cce3faf9ae" providerId="AD" clId="Web-{F4D059CC-C154-476D-82BC-8967BD04C1B6}" dt="2021-11-19T20:24:21.594" v="5"/>
          <pc:sldLayoutMkLst>
            <pc:docMk/>
            <pc:sldMasterMk cId="1226127298" sldId="2147483800"/>
            <pc:sldLayoutMk cId="2152470258" sldId="2147483799"/>
          </pc:sldLayoutMkLst>
        </pc:sldLayoutChg>
      </pc:sldMasterChg>
    </pc:docChg>
  </pc:docChgLst>
  <pc:docChgLst>
    <pc:chgData name="Loris Antoniazzi" userId="S::antoniaz@infn.it::1ef9bad0-a27b-43ff-8d8e-27cce3faf9ae" providerId="AD" clId="Web-{501820CA-53C3-2C25-3B83-8B8DD012357B}"/>
    <pc:docChg chg="addSld modSld">
      <pc:chgData name="Loris Antoniazzi" userId="S::antoniaz@infn.it::1ef9bad0-a27b-43ff-8d8e-27cce3faf9ae" providerId="AD" clId="Web-{501820CA-53C3-2C25-3B83-8B8DD012357B}" dt="2021-11-19T14:54:48.583" v="920" actId="20577"/>
      <pc:docMkLst>
        <pc:docMk/>
      </pc:docMkLst>
      <pc:sldChg chg="modSp">
        <pc:chgData name="Loris Antoniazzi" userId="S::antoniaz@infn.it::1ef9bad0-a27b-43ff-8d8e-27cce3faf9ae" providerId="AD" clId="Web-{501820CA-53C3-2C25-3B83-8B8DD012357B}" dt="2021-11-19T14:30:02.559" v="541" actId="20577"/>
        <pc:sldMkLst>
          <pc:docMk/>
          <pc:sldMk cId="128048769" sldId="258"/>
        </pc:sldMkLst>
        <pc:graphicFrameChg chg="modGraphic">
          <ac:chgData name="Loris Antoniazzi" userId="S::antoniaz@infn.it::1ef9bad0-a27b-43ff-8d8e-27cce3faf9ae" providerId="AD" clId="Web-{501820CA-53C3-2C25-3B83-8B8DD012357B}" dt="2021-11-19T14:30:02.559" v="541" actId="20577"/>
          <ac:graphicFrameMkLst>
            <pc:docMk/>
            <pc:sldMk cId="128048769" sldId="258"/>
            <ac:graphicFrameMk id="349" creationId="{E605ABFB-EB25-4FEB-992B-BD1F96B4A009}"/>
          </ac:graphicFrameMkLst>
        </pc:graphicFrameChg>
      </pc:sldChg>
      <pc:sldChg chg="modSp">
        <pc:chgData name="Loris Antoniazzi" userId="S::antoniaz@infn.it::1ef9bad0-a27b-43ff-8d8e-27cce3faf9ae" providerId="AD" clId="Web-{501820CA-53C3-2C25-3B83-8B8DD012357B}" dt="2021-11-19T14:29:46.949" v="539" actId="20577"/>
        <pc:sldMkLst>
          <pc:docMk/>
          <pc:sldMk cId="501271831" sldId="259"/>
        </pc:sldMkLst>
        <pc:graphicFrameChg chg="modGraphic">
          <ac:chgData name="Loris Antoniazzi" userId="S::antoniaz@infn.it::1ef9bad0-a27b-43ff-8d8e-27cce3faf9ae" providerId="AD" clId="Web-{501820CA-53C3-2C25-3B83-8B8DD012357B}" dt="2021-11-19T14:29:46.949" v="539" actId="20577"/>
          <ac:graphicFrameMkLst>
            <pc:docMk/>
            <pc:sldMk cId="501271831" sldId="259"/>
            <ac:graphicFrameMk id="5" creationId="{41F2D00A-9BFD-44CC-AAE8-F217C4C9E29C}"/>
          </ac:graphicFrameMkLst>
        </pc:graphicFrameChg>
      </pc:sldChg>
      <pc:sldChg chg="modSp">
        <pc:chgData name="Loris Antoniazzi" userId="S::antoniaz@infn.it::1ef9bad0-a27b-43ff-8d8e-27cce3faf9ae" providerId="AD" clId="Web-{501820CA-53C3-2C25-3B83-8B8DD012357B}" dt="2021-11-19T14:29:29.777" v="537" actId="20577"/>
        <pc:sldMkLst>
          <pc:docMk/>
          <pc:sldMk cId="1192108232" sldId="260"/>
        </pc:sldMkLst>
        <pc:graphicFrameChg chg="modGraphic">
          <ac:chgData name="Loris Antoniazzi" userId="S::antoniaz@infn.it::1ef9bad0-a27b-43ff-8d8e-27cce3faf9ae" providerId="AD" clId="Web-{501820CA-53C3-2C25-3B83-8B8DD012357B}" dt="2021-11-19T14:29:29.777" v="537" actId="20577"/>
          <ac:graphicFrameMkLst>
            <pc:docMk/>
            <pc:sldMk cId="1192108232" sldId="260"/>
            <ac:graphicFrameMk id="6" creationId="{F2BC0960-8064-4296-8993-B399E1757D3E}"/>
          </ac:graphicFrameMkLst>
        </pc:graphicFrameChg>
      </pc:sldChg>
      <pc:sldChg chg="addSp delSp modSp addAnim delAnim modAnim modNotes">
        <pc:chgData name="Loris Antoniazzi" userId="S::antoniaz@infn.it::1ef9bad0-a27b-43ff-8d8e-27cce3faf9ae" providerId="AD" clId="Web-{501820CA-53C3-2C25-3B83-8B8DD012357B}" dt="2021-11-19T14:54:48.583" v="920" actId="20577"/>
        <pc:sldMkLst>
          <pc:docMk/>
          <pc:sldMk cId="386844643" sldId="261"/>
        </pc:sldMkLst>
        <pc:spChg chg="mod">
          <ac:chgData name="Loris Antoniazzi" userId="S::antoniaz@infn.it::1ef9bad0-a27b-43ff-8d8e-27cce3faf9ae" providerId="AD" clId="Web-{501820CA-53C3-2C25-3B83-8B8DD012357B}" dt="2021-11-19T14:45:17.293" v="741"/>
          <ac:spMkLst>
            <pc:docMk/>
            <pc:sldMk cId="386844643" sldId="261"/>
            <ac:spMk id="2" creationId="{E795E3FD-EEB3-4D19-AEAC-E2CEC9DF0CC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1:45.305" v="668"/>
          <ac:spMkLst>
            <pc:docMk/>
            <pc:sldMk cId="386844643" sldId="261"/>
            <ac:spMk id="18" creationId="{E49D7415-2F11-44C2-B6AA-13A25B6814B9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1:45.243" v="667"/>
          <ac:spMkLst>
            <pc:docMk/>
            <pc:sldMk cId="386844643" sldId="261"/>
            <ac:spMk id="105" creationId="{F68B2C62-7648-4430-90D5-AE0F252AF11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3:32.698" v="728"/>
          <ac:spMkLst>
            <pc:docMk/>
            <pc:sldMk cId="386844643" sldId="261"/>
            <ac:spMk id="108" creationId="{F68B2C62-7648-4430-90D5-AE0F252AF11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5:06.980" v="736"/>
          <ac:spMkLst>
            <pc:docMk/>
            <pc:sldMk cId="386844643" sldId="261"/>
            <ac:spMk id="113" creationId="{660EB578-C970-4186-B93C-45851BBC6E34}"/>
          </ac:spMkLst>
        </pc:spChg>
        <pc:spChg chg="del mod">
          <ac:chgData name="Loris Antoniazzi" userId="S::antoniaz@infn.it::1ef9bad0-a27b-43ff-8d8e-27cce3faf9ae" providerId="AD" clId="Web-{501820CA-53C3-2C25-3B83-8B8DD012357B}" dt="2021-11-19T14:40:33.070" v="657"/>
          <ac:spMkLst>
            <pc:docMk/>
            <pc:sldMk cId="386844643" sldId="261"/>
            <ac:spMk id="319" creationId="{FEE18A4C-7A9C-4E9D-BD8F-527BF0A84A8B}"/>
          </ac:spMkLst>
        </pc:spChg>
        <pc:spChg chg="del mod">
          <ac:chgData name="Loris Antoniazzi" userId="S::antoniaz@infn.it::1ef9bad0-a27b-43ff-8d8e-27cce3faf9ae" providerId="AD" clId="Web-{501820CA-53C3-2C25-3B83-8B8DD012357B}" dt="2021-11-19T14:39:13.756" v="637"/>
          <ac:spMkLst>
            <pc:docMk/>
            <pc:sldMk cId="386844643" sldId="261"/>
            <ac:spMk id="619" creationId="{267D772D-81C1-4879-BB7B-AB66A379BE09}"/>
          </ac:spMkLst>
        </pc:spChg>
        <pc:spChg chg="del mod">
          <ac:chgData name="Loris Antoniazzi" userId="S::antoniaz@infn.it::1ef9bad0-a27b-43ff-8d8e-27cce3faf9ae" providerId="AD" clId="Web-{501820CA-53C3-2C25-3B83-8B8DD012357B}" dt="2021-11-19T14:39:24.912" v="643"/>
          <ac:spMkLst>
            <pc:docMk/>
            <pc:sldMk cId="386844643" sldId="261"/>
            <ac:spMk id="724" creationId="{27ADB0AF-94A7-4BC8-BA3C-A117E944730A}"/>
          </ac:spMkLst>
        </pc:spChg>
        <pc:spChg chg="add del mod">
          <ac:chgData name="Loris Antoniazzi" userId="S::antoniaz@infn.it::1ef9bad0-a27b-43ff-8d8e-27cce3faf9ae" providerId="AD" clId="Web-{501820CA-53C3-2C25-3B83-8B8DD012357B}" dt="2021-11-19T14:39:03.303" v="636"/>
          <ac:spMkLst>
            <pc:docMk/>
            <pc:sldMk cId="386844643" sldId="261"/>
            <ac:spMk id="1156" creationId="{19C05FA7-1780-4B77-94CC-6F82772E6C0B}"/>
          </ac:spMkLst>
        </pc:spChg>
        <pc:spChg chg="add del mod">
          <ac:chgData name="Loris Antoniazzi" userId="S::antoniaz@infn.it::1ef9bad0-a27b-43ff-8d8e-27cce3faf9ae" providerId="AD" clId="Web-{501820CA-53C3-2C25-3B83-8B8DD012357B}" dt="2021-11-19T14:40:49.930" v="659"/>
          <ac:spMkLst>
            <pc:docMk/>
            <pc:sldMk cId="386844643" sldId="261"/>
            <ac:spMk id="1251" creationId="{D9220EA3-F038-40DA-9F81-3C0DE0EEA489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3:38.479" v="731"/>
          <ac:spMkLst>
            <pc:docMk/>
            <pc:sldMk cId="386844643" sldId="261"/>
            <ac:spMk id="1254" creationId="{F68B2C62-7648-4430-90D5-AE0F252AF11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3:38.401" v="730"/>
          <ac:spMkLst>
            <pc:docMk/>
            <pc:sldMk cId="386844643" sldId="261"/>
            <ac:spMk id="1257" creationId="{F68B2C62-7648-4430-90D5-AE0F252AF11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5:17.293" v="741"/>
          <ac:spMkLst>
            <pc:docMk/>
            <pc:sldMk cId="386844643" sldId="261"/>
            <ac:spMk id="1259" creationId="{F68B2C62-7648-4430-90D5-AE0F252AF113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5:12.059" v="738"/>
          <ac:spMkLst>
            <pc:docMk/>
            <pc:sldMk cId="386844643" sldId="261"/>
            <ac:spMk id="1264" creationId="{33E93247-6229-44AB-A550-739E971E690B}"/>
          </ac:spMkLst>
        </pc:spChg>
        <pc:spChg chg="add del">
          <ac:chgData name="Loris Antoniazzi" userId="S::antoniaz@infn.it::1ef9bad0-a27b-43ff-8d8e-27cce3faf9ae" providerId="AD" clId="Web-{501820CA-53C3-2C25-3B83-8B8DD012357B}" dt="2021-11-19T14:45:17.199" v="740"/>
          <ac:spMkLst>
            <pc:docMk/>
            <pc:sldMk cId="386844643" sldId="261"/>
            <ac:spMk id="1265" creationId="{660EB578-C970-4186-B93C-45851BBC6E34}"/>
          </ac:spMkLst>
        </pc:spChg>
        <pc:spChg chg="add">
          <ac:chgData name="Loris Antoniazzi" userId="S::antoniaz@infn.it::1ef9bad0-a27b-43ff-8d8e-27cce3faf9ae" providerId="AD" clId="Web-{501820CA-53C3-2C25-3B83-8B8DD012357B}" dt="2021-11-19T14:45:17.293" v="741"/>
          <ac:spMkLst>
            <pc:docMk/>
            <pc:sldMk cId="386844643" sldId="261"/>
            <ac:spMk id="1268" creationId="{E49D7415-2F11-44C2-B6AA-13A25B6814B9}"/>
          </ac:spMkLst>
        </pc:spChg>
        <pc:spChg chg="add del mod">
          <ac:chgData name="Loris Antoniazzi" userId="S::antoniaz@infn.it::1ef9bad0-a27b-43ff-8d8e-27cce3faf9ae" providerId="AD" clId="Web-{501820CA-53C3-2C25-3B83-8B8DD012357B}" dt="2021-11-19T14:52:21.128" v="806"/>
          <ac:spMkLst>
            <pc:docMk/>
            <pc:sldMk cId="386844643" sldId="261"/>
            <ac:spMk id="2637" creationId="{6022DBD3-9921-42B1-9F2B-77C30060D184}"/>
          </ac:spMkLst>
        </pc:spChg>
        <pc:spChg chg="add mod">
          <ac:chgData name="Loris Antoniazzi" userId="S::antoniaz@infn.it::1ef9bad0-a27b-43ff-8d8e-27cce3faf9ae" providerId="AD" clId="Web-{501820CA-53C3-2C25-3B83-8B8DD012357B}" dt="2021-11-19T14:54:48.583" v="920" actId="20577"/>
          <ac:spMkLst>
            <pc:docMk/>
            <pc:sldMk cId="386844643" sldId="261"/>
            <ac:spMk id="3417" creationId="{5E9C8A7D-98B1-44E9-A0E8-7CADEBB3FE69}"/>
          </ac:spMkLst>
        </pc:spChg>
        <pc:graphicFrameChg chg="add del modGraphic">
          <ac:chgData name="Loris Antoniazzi" userId="S::antoniaz@infn.it::1ef9bad0-a27b-43ff-8d8e-27cce3faf9ae" providerId="AD" clId="Web-{501820CA-53C3-2C25-3B83-8B8DD012357B}" dt="2021-11-19T14:40:28.773" v="656"/>
          <ac:graphicFrameMkLst>
            <pc:docMk/>
            <pc:sldMk cId="386844643" sldId="261"/>
            <ac:graphicFrameMk id="5" creationId="{41F2D00A-9BFD-44CC-AAE8-F217C4C9E29C}"/>
          </ac:graphicFrameMkLst>
        </pc:graphicFrameChg>
        <pc:graphicFrameChg chg="add del mod modGraphic">
          <ac:chgData name="Loris Antoniazzi" userId="S::antoniaz@infn.it::1ef9bad0-a27b-43ff-8d8e-27cce3faf9ae" providerId="AD" clId="Web-{501820CA-53C3-2C25-3B83-8B8DD012357B}" dt="2021-11-19T14:39:31.928" v="644"/>
          <ac:graphicFrameMkLst>
            <pc:docMk/>
            <pc:sldMk cId="386844643" sldId="261"/>
            <ac:graphicFrameMk id="17" creationId="{B448313E-48DD-4892-A27E-3363A88BEF9F}"/>
          </ac:graphicFrameMkLst>
        </pc:graphicFrameChg>
        <pc:graphicFrameChg chg="add del mod ord modGraphic">
          <ac:chgData name="Loris Antoniazzi" userId="S::antoniaz@infn.it::1ef9bad0-a27b-43ff-8d8e-27cce3faf9ae" providerId="AD" clId="Web-{501820CA-53C3-2C25-3B83-8B8DD012357B}" dt="2021-11-19T14:48:56.468" v="805"/>
          <ac:graphicFrameMkLst>
            <pc:docMk/>
            <pc:sldMk cId="386844643" sldId="261"/>
            <ac:graphicFrameMk id="1252" creationId="{4F399F93-CC93-4ED8-B5D8-DADF0D761C32}"/>
          </ac:graphicFrameMkLst>
        </pc:graphicFrameChg>
        <pc:graphicFrameChg chg="add mod modGraphic">
          <ac:chgData name="Loris Antoniazzi" userId="S::antoniaz@infn.it::1ef9bad0-a27b-43ff-8d8e-27cce3faf9ae" providerId="AD" clId="Web-{501820CA-53C3-2C25-3B83-8B8DD012357B}" dt="2021-11-19T14:52:31.019" v="807" actId="14100"/>
          <ac:graphicFrameMkLst>
            <pc:docMk/>
            <pc:sldMk cId="386844643" sldId="261"/>
            <ac:graphicFrameMk id="2638" creationId="{5A26A1C3-D3A8-453D-B287-865433D9B05D}"/>
          </ac:graphicFrameMkLst>
        </pc:graphicFrameChg>
        <pc:cxnChg chg="add del">
          <ac:chgData name="Loris Antoniazzi" userId="S::antoniaz@infn.it::1ef9bad0-a27b-43ff-8d8e-27cce3faf9ae" providerId="AD" clId="Web-{501820CA-53C3-2C25-3B83-8B8DD012357B}" dt="2021-11-19T14:41:45.305" v="668"/>
          <ac:cxnSpMkLst>
            <pc:docMk/>
            <pc:sldMk cId="386844643" sldId="261"/>
            <ac:cxnSpMk id="20" creationId="{5EF1A8C6-8F60-4EF2-B4D7-A5A5E94F6946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1:45.305" v="668"/>
          <ac:cxnSpMkLst>
            <pc:docMk/>
            <pc:sldMk cId="386844643" sldId="261"/>
            <ac:cxnSpMk id="22" creationId="{FD9760AA-CA3F-4C65-B688-B44307731F5A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1:45.243" v="667"/>
          <ac:cxnSpMkLst>
            <pc:docMk/>
            <pc:sldMk cId="386844643" sldId="261"/>
            <ac:cxnSpMk id="107" creationId="{9BB96FAB-CCBF-4D1E-9D0D-B038ACC29BD0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3:32.698" v="728"/>
          <ac:cxnSpMkLst>
            <pc:docMk/>
            <pc:sldMk cId="386844643" sldId="261"/>
            <ac:cxnSpMk id="110" creationId="{4BFD5B9F-5FB6-467D-83D5-DF82F1907354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3:38.401" v="730"/>
          <ac:cxnSpMkLst>
            <pc:docMk/>
            <pc:sldMk cId="386844643" sldId="261"/>
            <ac:cxnSpMk id="112" creationId="{9D74C2FC-3228-4FC1-B97B-87AD35508D91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06.980" v="736"/>
          <ac:cxnSpMkLst>
            <pc:docMk/>
            <pc:sldMk cId="386844643" sldId="261"/>
            <ac:cxnSpMk id="115" creationId="{CDF57B02-07BB-407B-BB36-06D9C64A673E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06.980" v="736"/>
          <ac:cxnSpMkLst>
            <pc:docMk/>
            <pc:sldMk cId="386844643" sldId="261"/>
            <ac:cxnSpMk id="117" creationId="{C6855964-C920-48EB-8804-74291211C8A9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2.059" v="738"/>
          <ac:cxnSpMkLst>
            <pc:docMk/>
            <pc:sldMk cId="386844643" sldId="261"/>
            <ac:cxnSpMk id="119" creationId="{EE2E603F-4A95-4FE8-BB06-211DFD75DBEF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2.059" v="738"/>
          <ac:cxnSpMkLst>
            <pc:docMk/>
            <pc:sldMk cId="386844643" sldId="261"/>
            <ac:cxnSpMk id="121" creationId="{D7CC41EB-2D81-4303-9171-6401B388BA35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3:38.479" v="731"/>
          <ac:cxnSpMkLst>
            <pc:docMk/>
            <pc:sldMk cId="386844643" sldId="261"/>
            <ac:cxnSpMk id="1255" creationId="{E423DFCF-3B37-4389-873D-3308EBD44D88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3:38.401" v="730"/>
          <ac:cxnSpMkLst>
            <pc:docMk/>
            <pc:sldMk cId="386844643" sldId="261"/>
            <ac:cxnSpMk id="1258" creationId="{AAD0195E-7F27-4D06-9427-0C121D721A14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7.293" v="741"/>
          <ac:cxnSpMkLst>
            <pc:docMk/>
            <pc:sldMk cId="386844643" sldId="261"/>
            <ac:cxnSpMk id="1260" creationId="{4BFD5B9F-5FB6-467D-83D5-DF82F1907354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2.059" v="738"/>
          <ac:cxnSpMkLst>
            <pc:docMk/>
            <pc:sldMk cId="386844643" sldId="261"/>
            <ac:cxnSpMk id="1262" creationId="{F64F9B95-9045-48D2-B9F3-2927E98F54AA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2.059" v="738"/>
          <ac:cxnSpMkLst>
            <pc:docMk/>
            <pc:sldMk cId="386844643" sldId="261"/>
            <ac:cxnSpMk id="1263" creationId="{085AA86F-6A4D-4BCB-A045-D992CDC2959B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7.199" v="740"/>
          <ac:cxnSpMkLst>
            <pc:docMk/>
            <pc:sldMk cId="386844643" sldId="261"/>
            <ac:cxnSpMk id="1266" creationId="{CDF57B02-07BB-407B-BB36-06D9C64A673E}"/>
          </ac:cxnSpMkLst>
        </pc:cxnChg>
        <pc:cxnChg chg="add del">
          <ac:chgData name="Loris Antoniazzi" userId="S::antoniaz@infn.it::1ef9bad0-a27b-43ff-8d8e-27cce3faf9ae" providerId="AD" clId="Web-{501820CA-53C3-2C25-3B83-8B8DD012357B}" dt="2021-11-19T14:45:17.199" v="740"/>
          <ac:cxnSpMkLst>
            <pc:docMk/>
            <pc:sldMk cId="386844643" sldId="261"/>
            <ac:cxnSpMk id="1267" creationId="{C6855964-C920-48EB-8804-74291211C8A9}"/>
          </ac:cxnSpMkLst>
        </pc:cxnChg>
        <pc:cxnChg chg="add">
          <ac:chgData name="Loris Antoniazzi" userId="S::antoniaz@infn.it::1ef9bad0-a27b-43ff-8d8e-27cce3faf9ae" providerId="AD" clId="Web-{501820CA-53C3-2C25-3B83-8B8DD012357B}" dt="2021-11-19T14:45:17.293" v="741"/>
          <ac:cxnSpMkLst>
            <pc:docMk/>
            <pc:sldMk cId="386844643" sldId="261"/>
            <ac:cxnSpMk id="1269" creationId="{D2E57F3D-33BE-4306-87E6-245763719516}"/>
          </ac:cxnSpMkLst>
        </pc:cxnChg>
      </pc:sldChg>
      <pc:sldChg chg="add replId">
        <pc:chgData name="Loris Antoniazzi" userId="S::antoniaz@infn.it::1ef9bad0-a27b-43ff-8d8e-27cce3faf9ae" providerId="AD" clId="Web-{501820CA-53C3-2C25-3B83-8B8DD012357B}" dt="2021-11-19T14:36:32.456" v="558"/>
        <pc:sldMkLst>
          <pc:docMk/>
          <pc:sldMk cId="425150820" sldId="262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A23639-8DC8-4877-A59F-FE504D025322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258ED2DD-0ADF-4B83-AD80-88A22883CB6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 </a:t>
          </a:r>
          <a:r>
            <a:rPr lang="en-US" dirty="0" err="1">
              <a:latin typeface="Calibri"/>
              <a:cs typeface="Calibri"/>
            </a:rPr>
            <a:t>corti</a:t>
          </a:r>
          <a:r>
            <a:rPr lang="en-US" dirty="0">
              <a:latin typeface="Calibri"/>
              <a:cs typeface="Calibri"/>
            </a:rPr>
            <a:t>" (es. CR1, D8) di </a:t>
          </a:r>
          <a:r>
            <a:rPr lang="en-US" dirty="0" err="1">
              <a:latin typeface="Calibri"/>
              <a:cs typeface="Calibri"/>
            </a:rPr>
            <a:t>uso</a:t>
          </a:r>
          <a:r>
            <a:rPr lang="en-US" dirty="0">
              <a:latin typeface="Calibri"/>
              <a:cs typeface="Calibri"/>
            </a:rPr>
            <a:t> </a:t>
          </a:r>
          <a:r>
            <a:rPr lang="en-US" dirty="0" err="1">
              <a:latin typeface="Calibri"/>
              <a:cs typeface="Calibri"/>
            </a:rPr>
            <a:t>comune</a:t>
          </a:r>
          <a:r>
            <a:rPr lang="en-US" dirty="0">
              <a:latin typeface="Calibri"/>
              <a:cs typeface="Calibri"/>
            </a:rPr>
            <a:t> in </a:t>
          </a:r>
          <a:r>
            <a:rPr lang="en-US" dirty="0" err="1">
              <a:latin typeface="Calibri"/>
              <a:cs typeface="Calibri"/>
            </a:rPr>
            <a:t>operazione</a:t>
          </a:r>
          <a:endParaRPr lang="en-US" dirty="0">
            <a:latin typeface="Calibri"/>
            <a:cs typeface="Calibri"/>
          </a:endParaRPr>
        </a:p>
      </dgm:t>
    </dgm:pt>
    <dgm:pt modelId="{4872AB8F-3405-4207-9D35-31D9589BB6B2}" type="parTrans" cxnId="{49B0D759-547B-4B72-B289-4A5D03721345}">
      <dgm:prSet/>
      <dgm:spPr/>
      <dgm:t>
        <a:bodyPr/>
        <a:lstStyle/>
        <a:p>
          <a:endParaRPr lang="en-US"/>
        </a:p>
      </dgm:t>
    </dgm:pt>
    <dgm:pt modelId="{2A72E075-A34D-4ADF-8E21-827DFC90F263}" type="sibTrans" cxnId="{49B0D759-547B-4B72-B289-4A5D037213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66FE614-4BE5-4CCB-8570-ED2E65027DA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 </a:t>
          </a:r>
          <a:r>
            <a:rPr lang="en-US" dirty="0" err="1">
              <a:latin typeface="Calibri"/>
              <a:cs typeface="Calibri"/>
            </a:rPr>
            <a:t>lunghi</a:t>
          </a:r>
          <a:r>
            <a:rPr lang="en-US" dirty="0">
              <a:latin typeface="Calibri"/>
              <a:cs typeface="Calibri"/>
            </a:rPr>
            <a:t>" (es. AL.CR.01, AL.BI.15 ) </a:t>
          </a:r>
          <a:r>
            <a:rPr lang="en-US" dirty="0" err="1">
              <a:latin typeface="Calibri"/>
              <a:cs typeface="Calibri"/>
            </a:rPr>
            <a:t>strutturati</a:t>
          </a:r>
          <a:r>
            <a:rPr lang="en-US" dirty="0">
              <a:latin typeface="Calibri"/>
              <a:cs typeface="Calibri"/>
            </a:rPr>
            <a:t> per </a:t>
          </a:r>
          <a:r>
            <a:rPr lang="en-US" dirty="0" err="1">
              <a:latin typeface="Calibri"/>
              <a:cs typeface="Calibri"/>
            </a:rPr>
            <a:t>coprire</a:t>
          </a:r>
          <a:r>
            <a:rPr lang="en-US" dirty="0">
              <a:latin typeface="Calibri"/>
              <a:cs typeface="Calibri"/>
            </a:rPr>
            <a:t> le </a:t>
          </a:r>
          <a:r>
            <a:rPr lang="en-US" dirty="0" err="1">
              <a:latin typeface="Calibri"/>
              <a:cs typeface="Calibri"/>
            </a:rPr>
            <a:t>esigenze</a:t>
          </a:r>
          <a:r>
            <a:rPr lang="en-US" dirty="0">
              <a:latin typeface="Calibri"/>
              <a:cs typeface="Calibri"/>
            </a:rPr>
            <a:t> di SPES</a:t>
          </a:r>
        </a:p>
      </dgm:t>
    </dgm:pt>
    <dgm:pt modelId="{F34B5CD9-7819-456B-8A10-69C1063EA265}" type="parTrans" cxnId="{41787C1D-2849-4B3B-8A6E-769615F06970}">
      <dgm:prSet/>
      <dgm:spPr/>
      <dgm:t>
        <a:bodyPr/>
        <a:lstStyle/>
        <a:p>
          <a:endParaRPr lang="en-US"/>
        </a:p>
      </dgm:t>
    </dgm:pt>
    <dgm:pt modelId="{FA8BD92E-3CC3-46DE-BD41-2C115C390FD1}" type="sibTrans" cxnId="{41787C1D-2849-4B3B-8A6E-769615F0697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9EB726E-9412-4ED2-BCCF-3EA416D411E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 </a:t>
          </a:r>
          <a:r>
            <a:rPr lang="en-US" dirty="0" err="1">
              <a:latin typeface="Calibri"/>
              <a:cs typeface="Calibri"/>
            </a:rPr>
            <a:t>edificio</a:t>
          </a:r>
          <a:r>
            <a:rPr lang="en-US" dirty="0">
              <a:latin typeface="Calibri"/>
              <a:cs typeface="Calibri"/>
            </a:rPr>
            <a:t>, area, stanza" (es. Alpi, A11, P102 )</a:t>
          </a:r>
        </a:p>
      </dgm:t>
    </dgm:pt>
    <dgm:pt modelId="{C0C56C2C-4AB4-431B-897E-45A399C7F437}" type="parTrans" cxnId="{54D2115B-78C0-4FEA-9696-606F26446327}">
      <dgm:prSet/>
      <dgm:spPr/>
      <dgm:t>
        <a:bodyPr/>
        <a:lstStyle/>
        <a:p>
          <a:endParaRPr lang="en-US"/>
        </a:p>
      </dgm:t>
    </dgm:pt>
    <dgm:pt modelId="{C7A8F296-8C21-4309-8509-31963EC6B7F0}" type="sibTrans" cxnId="{54D2115B-78C0-4FEA-9696-606F2644632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96CE939-306D-4C8E-83E9-813B28E6D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 </a:t>
          </a:r>
          <a:r>
            <a:rPr lang="en-US" dirty="0" err="1">
              <a:latin typeface="Calibri"/>
              <a:cs typeface="Calibri"/>
            </a:rPr>
            <a:t>infrastrutture</a:t>
          </a:r>
          <a:r>
            <a:rPr lang="en-US" dirty="0">
              <a:latin typeface="Calibri"/>
              <a:cs typeface="Calibri"/>
            </a:rPr>
            <a:t> " </a:t>
          </a:r>
          <a:r>
            <a:rPr lang="en-US" dirty="0" err="1">
              <a:latin typeface="Calibri"/>
              <a:cs typeface="Calibri"/>
            </a:rPr>
            <a:t>elettriche</a:t>
          </a:r>
          <a:r>
            <a:rPr lang="en-US" dirty="0">
              <a:latin typeface="Calibri"/>
              <a:cs typeface="Calibri"/>
            </a:rPr>
            <a:t>, </a:t>
          </a:r>
          <a:r>
            <a:rPr lang="en-US" dirty="0" err="1">
              <a:latin typeface="Calibri"/>
              <a:cs typeface="Calibri"/>
            </a:rPr>
            <a:t>idrauliche</a:t>
          </a:r>
          <a:r>
            <a:rPr lang="en-US" dirty="0">
              <a:latin typeface="Calibri"/>
              <a:cs typeface="Calibri"/>
            </a:rPr>
            <a:t> (es. Q013)</a:t>
          </a:r>
        </a:p>
      </dgm:t>
    </dgm:pt>
    <dgm:pt modelId="{DB6AF71B-86BD-48A5-A9B5-F91055532EEB}" type="parTrans" cxnId="{3382363D-FD37-4AB7-9400-683500E87808}">
      <dgm:prSet/>
      <dgm:spPr/>
      <dgm:t>
        <a:bodyPr/>
        <a:lstStyle/>
        <a:p>
          <a:endParaRPr lang="en-US"/>
        </a:p>
      </dgm:t>
    </dgm:pt>
    <dgm:pt modelId="{2FA8E368-9D10-455E-8607-71A1BED4711F}" type="sibTrans" cxnId="{3382363D-FD37-4AB7-9400-683500E8780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898E2B1-6ACD-41F0-9B06-0796B75C5F3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 parti </a:t>
          </a:r>
          <a:r>
            <a:rPr lang="en-US" dirty="0" err="1">
              <a:latin typeface="Calibri"/>
              <a:cs typeface="Calibri"/>
            </a:rPr>
            <a:t>meccaniche</a:t>
          </a:r>
          <a:r>
            <a:rPr lang="en-US" dirty="0">
              <a:latin typeface="Calibri"/>
              <a:cs typeface="Calibri"/>
            </a:rPr>
            <a:t>"</a:t>
          </a:r>
        </a:p>
      </dgm:t>
    </dgm:pt>
    <dgm:pt modelId="{FE272588-65F8-426B-8338-A0FEBD11A74D}" type="parTrans" cxnId="{274119E7-48E8-4517-88F2-24AE35ECC867}">
      <dgm:prSet/>
      <dgm:spPr/>
      <dgm:t>
        <a:bodyPr/>
        <a:lstStyle/>
        <a:p>
          <a:endParaRPr lang="en-US"/>
        </a:p>
      </dgm:t>
    </dgm:pt>
    <dgm:pt modelId="{BF6A95BC-5C28-4E59-8B90-C2AE2DBC1745}" type="sibTrans" cxnId="{274119E7-48E8-4517-88F2-24AE35ECC86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5903E74-A074-4A3E-B036-60BF42F5D56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Calibri"/>
              <a:cs typeface="Calibri"/>
            </a:rPr>
            <a:t>"Nomi </a:t>
          </a:r>
          <a:r>
            <a:rPr lang="en-US" dirty="0" err="1">
              <a:latin typeface="Calibri"/>
              <a:cs typeface="Calibri"/>
            </a:rPr>
            <a:t>delle</a:t>
          </a:r>
          <a:r>
            <a:rPr lang="en-US" dirty="0">
              <a:latin typeface="Calibri"/>
              <a:cs typeface="Calibri"/>
            </a:rPr>
            <a:t> </a:t>
          </a:r>
          <a:r>
            <a:rPr lang="en-US" dirty="0" err="1">
              <a:latin typeface="Calibri"/>
              <a:cs typeface="Calibri"/>
            </a:rPr>
            <a:t>variabili</a:t>
          </a:r>
          <a:r>
            <a:rPr lang="en-US" dirty="0">
              <a:latin typeface="Calibri"/>
              <a:cs typeface="Calibri"/>
            </a:rPr>
            <a:t> SW" </a:t>
          </a:r>
          <a:r>
            <a:rPr lang="en-US" dirty="0" err="1">
              <a:latin typeface="Calibri"/>
              <a:cs typeface="Calibri"/>
            </a:rPr>
            <a:t>controllo</a:t>
          </a:r>
          <a:r>
            <a:rPr lang="en-US" dirty="0">
              <a:latin typeface="Calibri"/>
              <a:cs typeface="Calibri"/>
            </a:rPr>
            <a:t> e/o </a:t>
          </a:r>
          <a:r>
            <a:rPr lang="en-US" dirty="0" err="1">
              <a:latin typeface="Calibri"/>
              <a:cs typeface="Calibri"/>
            </a:rPr>
            <a:t>acquisizi</a:t>
          </a:r>
          <a:r>
            <a:rPr lang="en-US" dirty="0">
              <a:latin typeface="Calibri"/>
              <a:cs typeface="Calibri"/>
            </a:rPr>
            <a:t> one </a:t>
          </a:r>
          <a:r>
            <a:rPr lang="en-US" dirty="0" err="1">
              <a:latin typeface="Calibri"/>
              <a:cs typeface="Calibri"/>
            </a:rPr>
            <a:t>dati</a:t>
          </a:r>
          <a:endParaRPr lang="en-US" dirty="0">
            <a:latin typeface="Calibri"/>
            <a:cs typeface="Calibri"/>
          </a:endParaRPr>
        </a:p>
      </dgm:t>
    </dgm:pt>
    <dgm:pt modelId="{1E37AA07-7949-4535-BEE2-1A6DBBB2E689}" type="parTrans" cxnId="{F8D64F2E-EEDF-44EF-8C5B-B50A4E235C17}">
      <dgm:prSet/>
      <dgm:spPr/>
      <dgm:t>
        <a:bodyPr/>
        <a:lstStyle/>
        <a:p>
          <a:endParaRPr lang="en-US"/>
        </a:p>
      </dgm:t>
    </dgm:pt>
    <dgm:pt modelId="{685834C3-5691-4E34-9AF3-1B2A13EAA2D0}" type="sibTrans" cxnId="{F8D64F2E-EEDF-44EF-8C5B-B50A4E235C17}">
      <dgm:prSet/>
      <dgm:spPr/>
      <dgm:t>
        <a:bodyPr/>
        <a:lstStyle/>
        <a:p>
          <a:endParaRPr lang="en-US"/>
        </a:p>
      </dgm:t>
    </dgm:pt>
    <dgm:pt modelId="{5A1BAE89-F87B-40DB-911E-79973973FF56}" type="pres">
      <dgm:prSet presAssocID="{40A23639-8DC8-4877-A59F-FE504D025322}" presName="root" presStyleCnt="0">
        <dgm:presLayoutVars>
          <dgm:dir/>
          <dgm:resizeHandles val="exact"/>
        </dgm:presLayoutVars>
      </dgm:prSet>
      <dgm:spPr/>
    </dgm:pt>
    <dgm:pt modelId="{C91C0D74-61A7-485D-8750-FB151E67BAA8}" type="pres">
      <dgm:prSet presAssocID="{40A23639-8DC8-4877-A59F-FE504D025322}" presName="container" presStyleCnt="0">
        <dgm:presLayoutVars>
          <dgm:dir/>
          <dgm:resizeHandles val="exact"/>
        </dgm:presLayoutVars>
      </dgm:prSet>
      <dgm:spPr/>
    </dgm:pt>
    <dgm:pt modelId="{62B91234-71E1-40D6-951D-80015DC84666}" type="pres">
      <dgm:prSet presAssocID="{258ED2DD-0ADF-4B83-AD80-88A22883CB6A}" presName="compNode" presStyleCnt="0"/>
      <dgm:spPr/>
    </dgm:pt>
    <dgm:pt modelId="{1F39E15C-270A-4DC9-A08C-838C3CA6FBDA}" type="pres">
      <dgm:prSet presAssocID="{258ED2DD-0ADF-4B83-AD80-88A22883CB6A}" presName="iconBgRect" presStyleLbl="bgShp" presStyleIdx="0" presStyleCnt="6"/>
      <dgm:spPr/>
    </dgm:pt>
    <dgm:pt modelId="{1F4609CB-812E-4162-BD7D-8A6E5004965F}" type="pres">
      <dgm:prSet presAssocID="{258ED2DD-0ADF-4B83-AD80-88A22883CB6A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rama"/>
        </a:ext>
      </dgm:extLst>
    </dgm:pt>
    <dgm:pt modelId="{95309526-E0E9-4B2E-84CB-A30CF37B0E95}" type="pres">
      <dgm:prSet presAssocID="{258ED2DD-0ADF-4B83-AD80-88A22883CB6A}" presName="spaceRect" presStyleCnt="0"/>
      <dgm:spPr/>
    </dgm:pt>
    <dgm:pt modelId="{EBD2A3A3-7F68-4E79-9D32-D3153DF55B4C}" type="pres">
      <dgm:prSet presAssocID="{258ED2DD-0ADF-4B83-AD80-88A22883CB6A}" presName="textRect" presStyleLbl="revTx" presStyleIdx="0" presStyleCnt="6">
        <dgm:presLayoutVars>
          <dgm:chMax val="1"/>
          <dgm:chPref val="1"/>
        </dgm:presLayoutVars>
      </dgm:prSet>
      <dgm:spPr/>
    </dgm:pt>
    <dgm:pt modelId="{564F7FD9-8137-4CB0-9909-55111B36350C}" type="pres">
      <dgm:prSet presAssocID="{2A72E075-A34D-4ADF-8E21-827DFC90F263}" presName="sibTrans" presStyleLbl="sibTrans2D1" presStyleIdx="0" presStyleCnt="0"/>
      <dgm:spPr/>
    </dgm:pt>
    <dgm:pt modelId="{F35E9109-C55D-4E4F-A516-AA0023F53C21}" type="pres">
      <dgm:prSet presAssocID="{066FE614-4BE5-4CCB-8570-ED2E65027DA8}" presName="compNode" presStyleCnt="0"/>
      <dgm:spPr/>
    </dgm:pt>
    <dgm:pt modelId="{6D7C6F38-4303-465F-A6AF-4CCEC9879C0A}" type="pres">
      <dgm:prSet presAssocID="{066FE614-4BE5-4CCB-8570-ED2E65027DA8}" presName="iconBgRect" presStyleLbl="bgShp" presStyleIdx="1" presStyleCnt="6"/>
      <dgm:spPr/>
    </dgm:pt>
    <dgm:pt modelId="{9658C221-206D-4AD3-AA88-1E978990C27B}" type="pres">
      <dgm:prSet presAssocID="{066FE614-4BE5-4CCB-8570-ED2E65027DA8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0CFAF620-902A-42F7-9AE1-F0ACE758C607}" type="pres">
      <dgm:prSet presAssocID="{066FE614-4BE5-4CCB-8570-ED2E65027DA8}" presName="spaceRect" presStyleCnt="0"/>
      <dgm:spPr/>
    </dgm:pt>
    <dgm:pt modelId="{889CBF59-40A3-4CFA-9EB4-CC79A536896B}" type="pres">
      <dgm:prSet presAssocID="{066FE614-4BE5-4CCB-8570-ED2E65027DA8}" presName="textRect" presStyleLbl="revTx" presStyleIdx="1" presStyleCnt="6">
        <dgm:presLayoutVars>
          <dgm:chMax val="1"/>
          <dgm:chPref val="1"/>
        </dgm:presLayoutVars>
      </dgm:prSet>
      <dgm:spPr/>
    </dgm:pt>
    <dgm:pt modelId="{98761264-2B05-4387-9BC3-3991A2942F0A}" type="pres">
      <dgm:prSet presAssocID="{FA8BD92E-3CC3-46DE-BD41-2C115C390FD1}" presName="sibTrans" presStyleLbl="sibTrans2D1" presStyleIdx="0" presStyleCnt="0"/>
      <dgm:spPr/>
    </dgm:pt>
    <dgm:pt modelId="{394717AC-32F8-4217-B28D-2B68903795B2}" type="pres">
      <dgm:prSet presAssocID="{59EB726E-9412-4ED2-BCCF-3EA416D411ED}" presName="compNode" presStyleCnt="0"/>
      <dgm:spPr/>
    </dgm:pt>
    <dgm:pt modelId="{1559CA6D-2EAF-4017-A89E-3DDED1C351DF}" type="pres">
      <dgm:prSet presAssocID="{59EB726E-9412-4ED2-BCCF-3EA416D411ED}" presName="iconBgRect" presStyleLbl="bgShp" presStyleIdx="2" presStyleCnt="6"/>
      <dgm:spPr/>
    </dgm:pt>
    <dgm:pt modelId="{C2240907-F6A8-4743-B2AC-F1E3F9C6AC93}" type="pres">
      <dgm:prSet presAssocID="{59EB726E-9412-4ED2-BCCF-3EA416D411ED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ilding"/>
        </a:ext>
      </dgm:extLst>
    </dgm:pt>
    <dgm:pt modelId="{5FCE13B3-3A8A-4A57-BA10-E36EB0C27106}" type="pres">
      <dgm:prSet presAssocID="{59EB726E-9412-4ED2-BCCF-3EA416D411ED}" presName="spaceRect" presStyleCnt="0"/>
      <dgm:spPr/>
    </dgm:pt>
    <dgm:pt modelId="{9E0FD974-B1DA-479B-8F05-37BC098688E0}" type="pres">
      <dgm:prSet presAssocID="{59EB726E-9412-4ED2-BCCF-3EA416D411ED}" presName="textRect" presStyleLbl="revTx" presStyleIdx="2" presStyleCnt="6">
        <dgm:presLayoutVars>
          <dgm:chMax val="1"/>
          <dgm:chPref val="1"/>
        </dgm:presLayoutVars>
      </dgm:prSet>
      <dgm:spPr/>
    </dgm:pt>
    <dgm:pt modelId="{32FCDA93-A675-4931-AEBE-DD51548572F6}" type="pres">
      <dgm:prSet presAssocID="{C7A8F296-8C21-4309-8509-31963EC6B7F0}" presName="sibTrans" presStyleLbl="sibTrans2D1" presStyleIdx="0" presStyleCnt="0"/>
      <dgm:spPr/>
    </dgm:pt>
    <dgm:pt modelId="{1CD87564-2ED3-4FD1-B800-BDA5CCDF0F3B}" type="pres">
      <dgm:prSet presAssocID="{096CE939-306D-4C8E-83E9-813B28E6DC27}" presName="compNode" presStyleCnt="0"/>
      <dgm:spPr/>
    </dgm:pt>
    <dgm:pt modelId="{4537C28A-EDF4-462D-BC91-DFE2F24053B1}" type="pres">
      <dgm:prSet presAssocID="{096CE939-306D-4C8E-83E9-813B28E6DC27}" presName="iconBgRect" presStyleLbl="bgShp" presStyleIdx="3" presStyleCnt="6"/>
      <dgm:spPr/>
    </dgm:pt>
    <dgm:pt modelId="{DD20A699-FB64-4E0C-AF69-4235CEECF8AA}" type="pres">
      <dgm:prSet presAssocID="{096CE939-306D-4C8E-83E9-813B28E6DC27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gh Voltage"/>
        </a:ext>
      </dgm:extLst>
    </dgm:pt>
    <dgm:pt modelId="{D784B2DC-8366-4EF7-92C3-451EC20E65B5}" type="pres">
      <dgm:prSet presAssocID="{096CE939-306D-4C8E-83E9-813B28E6DC27}" presName="spaceRect" presStyleCnt="0"/>
      <dgm:spPr/>
    </dgm:pt>
    <dgm:pt modelId="{8D7EA33B-C8AD-41BA-ADF9-5C12423540D5}" type="pres">
      <dgm:prSet presAssocID="{096CE939-306D-4C8E-83E9-813B28E6DC27}" presName="textRect" presStyleLbl="revTx" presStyleIdx="3" presStyleCnt="6">
        <dgm:presLayoutVars>
          <dgm:chMax val="1"/>
          <dgm:chPref val="1"/>
        </dgm:presLayoutVars>
      </dgm:prSet>
      <dgm:spPr/>
    </dgm:pt>
    <dgm:pt modelId="{4A90499E-23A4-4131-A7D4-5740A4012AF3}" type="pres">
      <dgm:prSet presAssocID="{2FA8E368-9D10-455E-8607-71A1BED4711F}" presName="sibTrans" presStyleLbl="sibTrans2D1" presStyleIdx="0" presStyleCnt="0"/>
      <dgm:spPr/>
    </dgm:pt>
    <dgm:pt modelId="{84AAAB35-7501-4EB9-9174-FF289F4D7A29}" type="pres">
      <dgm:prSet presAssocID="{7898E2B1-6ACD-41F0-9B06-0796B75C5F34}" presName="compNode" presStyleCnt="0"/>
      <dgm:spPr/>
    </dgm:pt>
    <dgm:pt modelId="{298BA58E-E315-4EED-AB0E-A12B02C43DF1}" type="pres">
      <dgm:prSet presAssocID="{7898E2B1-6ACD-41F0-9B06-0796B75C5F34}" presName="iconBgRect" presStyleLbl="bgShp" presStyleIdx="4" presStyleCnt="6"/>
      <dgm:spPr/>
    </dgm:pt>
    <dgm:pt modelId="{DDDB2FAC-0F56-497C-A8CC-612781054F64}" type="pres">
      <dgm:prSet presAssocID="{7898E2B1-6ACD-41F0-9B06-0796B75C5F3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D225DEFA-1070-44CE-9829-75652E575635}" type="pres">
      <dgm:prSet presAssocID="{7898E2B1-6ACD-41F0-9B06-0796B75C5F34}" presName="spaceRect" presStyleCnt="0"/>
      <dgm:spPr/>
    </dgm:pt>
    <dgm:pt modelId="{FBB13BFC-42C8-418B-BDDA-2D8DC7BAF6F3}" type="pres">
      <dgm:prSet presAssocID="{7898E2B1-6ACD-41F0-9B06-0796B75C5F34}" presName="textRect" presStyleLbl="revTx" presStyleIdx="4" presStyleCnt="6">
        <dgm:presLayoutVars>
          <dgm:chMax val="1"/>
          <dgm:chPref val="1"/>
        </dgm:presLayoutVars>
      </dgm:prSet>
      <dgm:spPr/>
    </dgm:pt>
    <dgm:pt modelId="{276F153B-B05A-4489-9315-8A0A113845FB}" type="pres">
      <dgm:prSet presAssocID="{BF6A95BC-5C28-4E59-8B90-C2AE2DBC1745}" presName="sibTrans" presStyleLbl="sibTrans2D1" presStyleIdx="0" presStyleCnt="0"/>
      <dgm:spPr/>
    </dgm:pt>
    <dgm:pt modelId="{BC3467B5-2FEE-4FF3-8A24-C89922DCED72}" type="pres">
      <dgm:prSet presAssocID="{C5903E74-A074-4A3E-B036-60BF42F5D563}" presName="compNode" presStyleCnt="0"/>
      <dgm:spPr/>
    </dgm:pt>
    <dgm:pt modelId="{C5AF5614-DA9C-4FF9-A22A-89819C536535}" type="pres">
      <dgm:prSet presAssocID="{C5903E74-A074-4A3E-B036-60BF42F5D563}" presName="iconBgRect" presStyleLbl="bgShp" presStyleIdx="5" presStyleCnt="6"/>
      <dgm:spPr/>
    </dgm:pt>
    <dgm:pt modelId="{5F9504AC-A157-411B-9BE9-6D2438237873}" type="pres">
      <dgm:prSet presAssocID="{C5903E74-A074-4A3E-B036-60BF42F5D56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ECC212F1-25AC-44B6-B253-6A086F358DB7}" type="pres">
      <dgm:prSet presAssocID="{C5903E74-A074-4A3E-B036-60BF42F5D563}" presName="spaceRect" presStyleCnt="0"/>
      <dgm:spPr/>
    </dgm:pt>
    <dgm:pt modelId="{38A31095-2073-4FC6-B285-AAD3B8FFA306}" type="pres">
      <dgm:prSet presAssocID="{C5903E74-A074-4A3E-B036-60BF42F5D563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5793FC10-3EB1-42E9-B4F7-7414D8F6761D}" type="presOf" srcId="{066FE614-4BE5-4CCB-8570-ED2E65027DA8}" destId="{889CBF59-40A3-4CFA-9EB4-CC79A536896B}" srcOrd="0" destOrd="0" presId="urn:microsoft.com/office/officeart/2018/2/layout/IconCircleList"/>
    <dgm:cxn modelId="{41787C1D-2849-4B3B-8A6E-769615F06970}" srcId="{40A23639-8DC8-4877-A59F-FE504D025322}" destId="{066FE614-4BE5-4CCB-8570-ED2E65027DA8}" srcOrd="1" destOrd="0" parTransId="{F34B5CD9-7819-456B-8A10-69C1063EA265}" sibTransId="{FA8BD92E-3CC3-46DE-BD41-2C115C390FD1}"/>
    <dgm:cxn modelId="{F8D64F2E-EEDF-44EF-8C5B-B50A4E235C17}" srcId="{40A23639-8DC8-4877-A59F-FE504D025322}" destId="{C5903E74-A074-4A3E-B036-60BF42F5D563}" srcOrd="5" destOrd="0" parTransId="{1E37AA07-7949-4535-BEE2-1A6DBBB2E689}" sibTransId="{685834C3-5691-4E34-9AF3-1B2A13EAA2D0}"/>
    <dgm:cxn modelId="{9BB4E738-0903-47E5-864C-223E6C33E4A3}" type="presOf" srcId="{40A23639-8DC8-4877-A59F-FE504D025322}" destId="{5A1BAE89-F87B-40DB-911E-79973973FF56}" srcOrd="0" destOrd="0" presId="urn:microsoft.com/office/officeart/2018/2/layout/IconCircleList"/>
    <dgm:cxn modelId="{3382363D-FD37-4AB7-9400-683500E87808}" srcId="{40A23639-8DC8-4877-A59F-FE504D025322}" destId="{096CE939-306D-4C8E-83E9-813B28E6DC27}" srcOrd="3" destOrd="0" parTransId="{DB6AF71B-86BD-48A5-A9B5-F91055532EEB}" sibTransId="{2FA8E368-9D10-455E-8607-71A1BED4711F}"/>
    <dgm:cxn modelId="{54D2115B-78C0-4FEA-9696-606F26446327}" srcId="{40A23639-8DC8-4877-A59F-FE504D025322}" destId="{59EB726E-9412-4ED2-BCCF-3EA416D411ED}" srcOrd="2" destOrd="0" parTransId="{C0C56C2C-4AB4-431B-897E-45A399C7F437}" sibTransId="{C7A8F296-8C21-4309-8509-31963EC6B7F0}"/>
    <dgm:cxn modelId="{49B0D759-547B-4B72-B289-4A5D03721345}" srcId="{40A23639-8DC8-4877-A59F-FE504D025322}" destId="{258ED2DD-0ADF-4B83-AD80-88A22883CB6A}" srcOrd="0" destOrd="0" parTransId="{4872AB8F-3405-4207-9D35-31D9589BB6B2}" sibTransId="{2A72E075-A34D-4ADF-8E21-827DFC90F263}"/>
    <dgm:cxn modelId="{0EDB625A-6772-4E88-8C99-B3DB2AB4646D}" type="presOf" srcId="{BF6A95BC-5C28-4E59-8B90-C2AE2DBC1745}" destId="{276F153B-B05A-4489-9315-8A0A113845FB}" srcOrd="0" destOrd="0" presId="urn:microsoft.com/office/officeart/2018/2/layout/IconCircleList"/>
    <dgm:cxn modelId="{1638D683-4D39-4BA8-B3C3-503EB2435ACF}" type="presOf" srcId="{2FA8E368-9D10-455E-8607-71A1BED4711F}" destId="{4A90499E-23A4-4131-A7D4-5740A4012AF3}" srcOrd="0" destOrd="0" presId="urn:microsoft.com/office/officeart/2018/2/layout/IconCircleList"/>
    <dgm:cxn modelId="{28BE9F9A-091C-44C0-927F-547175F27646}" type="presOf" srcId="{2A72E075-A34D-4ADF-8E21-827DFC90F263}" destId="{564F7FD9-8137-4CB0-9909-55111B36350C}" srcOrd="0" destOrd="0" presId="urn:microsoft.com/office/officeart/2018/2/layout/IconCircleList"/>
    <dgm:cxn modelId="{C0109FAF-68BA-4D69-8630-BFBF00EEAF41}" type="presOf" srcId="{258ED2DD-0ADF-4B83-AD80-88A22883CB6A}" destId="{EBD2A3A3-7F68-4E79-9D32-D3153DF55B4C}" srcOrd="0" destOrd="0" presId="urn:microsoft.com/office/officeart/2018/2/layout/IconCircleList"/>
    <dgm:cxn modelId="{1274ACB0-1781-4869-8697-D1D75A5CB453}" type="presOf" srcId="{59EB726E-9412-4ED2-BCCF-3EA416D411ED}" destId="{9E0FD974-B1DA-479B-8F05-37BC098688E0}" srcOrd="0" destOrd="0" presId="urn:microsoft.com/office/officeart/2018/2/layout/IconCircleList"/>
    <dgm:cxn modelId="{21A84FB9-6D73-4D9D-A2F2-0EFAF4AD40D3}" type="presOf" srcId="{7898E2B1-6ACD-41F0-9B06-0796B75C5F34}" destId="{FBB13BFC-42C8-418B-BDDA-2D8DC7BAF6F3}" srcOrd="0" destOrd="0" presId="urn:microsoft.com/office/officeart/2018/2/layout/IconCircleList"/>
    <dgm:cxn modelId="{9CAFC8D5-B366-4FB5-B27A-EA80F708E2B4}" type="presOf" srcId="{C7A8F296-8C21-4309-8509-31963EC6B7F0}" destId="{32FCDA93-A675-4931-AEBE-DD51548572F6}" srcOrd="0" destOrd="0" presId="urn:microsoft.com/office/officeart/2018/2/layout/IconCircleList"/>
    <dgm:cxn modelId="{274119E7-48E8-4517-88F2-24AE35ECC867}" srcId="{40A23639-8DC8-4877-A59F-FE504D025322}" destId="{7898E2B1-6ACD-41F0-9B06-0796B75C5F34}" srcOrd="4" destOrd="0" parTransId="{FE272588-65F8-426B-8338-A0FEBD11A74D}" sibTransId="{BF6A95BC-5C28-4E59-8B90-C2AE2DBC1745}"/>
    <dgm:cxn modelId="{F1F38DEE-474A-4D22-A5FC-87051F21335D}" type="presOf" srcId="{FA8BD92E-3CC3-46DE-BD41-2C115C390FD1}" destId="{98761264-2B05-4387-9BC3-3991A2942F0A}" srcOrd="0" destOrd="0" presId="urn:microsoft.com/office/officeart/2018/2/layout/IconCircleList"/>
    <dgm:cxn modelId="{DAAEFAF3-F47D-430F-8207-387FA24786A8}" type="presOf" srcId="{096CE939-306D-4C8E-83E9-813B28E6DC27}" destId="{8D7EA33B-C8AD-41BA-ADF9-5C12423540D5}" srcOrd="0" destOrd="0" presId="urn:microsoft.com/office/officeart/2018/2/layout/IconCircleList"/>
    <dgm:cxn modelId="{4B8C15FA-46AA-4F8D-9B91-47EC5CCD7132}" type="presOf" srcId="{C5903E74-A074-4A3E-B036-60BF42F5D563}" destId="{38A31095-2073-4FC6-B285-AAD3B8FFA306}" srcOrd="0" destOrd="0" presId="urn:microsoft.com/office/officeart/2018/2/layout/IconCircleList"/>
    <dgm:cxn modelId="{980A9C9E-6F79-4ADE-B708-98EF33569A1D}" type="presParOf" srcId="{5A1BAE89-F87B-40DB-911E-79973973FF56}" destId="{C91C0D74-61A7-485D-8750-FB151E67BAA8}" srcOrd="0" destOrd="0" presId="urn:microsoft.com/office/officeart/2018/2/layout/IconCircleList"/>
    <dgm:cxn modelId="{BA00B973-74F6-4345-AE84-FB16142F99D4}" type="presParOf" srcId="{C91C0D74-61A7-485D-8750-FB151E67BAA8}" destId="{62B91234-71E1-40D6-951D-80015DC84666}" srcOrd="0" destOrd="0" presId="urn:microsoft.com/office/officeart/2018/2/layout/IconCircleList"/>
    <dgm:cxn modelId="{E4CA54F9-68E6-4604-8FC3-1332407E7216}" type="presParOf" srcId="{62B91234-71E1-40D6-951D-80015DC84666}" destId="{1F39E15C-270A-4DC9-A08C-838C3CA6FBDA}" srcOrd="0" destOrd="0" presId="urn:microsoft.com/office/officeart/2018/2/layout/IconCircleList"/>
    <dgm:cxn modelId="{EDE05AB6-ACAE-4F50-B615-445CD18FC9CA}" type="presParOf" srcId="{62B91234-71E1-40D6-951D-80015DC84666}" destId="{1F4609CB-812E-4162-BD7D-8A6E5004965F}" srcOrd="1" destOrd="0" presId="urn:microsoft.com/office/officeart/2018/2/layout/IconCircleList"/>
    <dgm:cxn modelId="{5F047079-59C9-47BB-8FAD-80496EC37028}" type="presParOf" srcId="{62B91234-71E1-40D6-951D-80015DC84666}" destId="{95309526-E0E9-4B2E-84CB-A30CF37B0E95}" srcOrd="2" destOrd="0" presId="urn:microsoft.com/office/officeart/2018/2/layout/IconCircleList"/>
    <dgm:cxn modelId="{BF1F5D84-F419-4BF6-833E-6F07B75CAB17}" type="presParOf" srcId="{62B91234-71E1-40D6-951D-80015DC84666}" destId="{EBD2A3A3-7F68-4E79-9D32-D3153DF55B4C}" srcOrd="3" destOrd="0" presId="urn:microsoft.com/office/officeart/2018/2/layout/IconCircleList"/>
    <dgm:cxn modelId="{AA0C8B4D-5E84-4B31-A6C0-E9822EA77CAD}" type="presParOf" srcId="{C91C0D74-61A7-485D-8750-FB151E67BAA8}" destId="{564F7FD9-8137-4CB0-9909-55111B36350C}" srcOrd="1" destOrd="0" presId="urn:microsoft.com/office/officeart/2018/2/layout/IconCircleList"/>
    <dgm:cxn modelId="{01B00326-23B2-41A4-B026-B6D280A1F836}" type="presParOf" srcId="{C91C0D74-61A7-485D-8750-FB151E67BAA8}" destId="{F35E9109-C55D-4E4F-A516-AA0023F53C21}" srcOrd="2" destOrd="0" presId="urn:microsoft.com/office/officeart/2018/2/layout/IconCircleList"/>
    <dgm:cxn modelId="{C801BFF2-8FDC-457B-8FCD-DB7CF6417180}" type="presParOf" srcId="{F35E9109-C55D-4E4F-A516-AA0023F53C21}" destId="{6D7C6F38-4303-465F-A6AF-4CCEC9879C0A}" srcOrd="0" destOrd="0" presId="urn:microsoft.com/office/officeart/2018/2/layout/IconCircleList"/>
    <dgm:cxn modelId="{0FBF0517-2966-478D-8C90-8B42977B5A7C}" type="presParOf" srcId="{F35E9109-C55D-4E4F-A516-AA0023F53C21}" destId="{9658C221-206D-4AD3-AA88-1E978990C27B}" srcOrd="1" destOrd="0" presId="urn:microsoft.com/office/officeart/2018/2/layout/IconCircleList"/>
    <dgm:cxn modelId="{C3518BBA-230E-4220-8D73-9F83A1F00E64}" type="presParOf" srcId="{F35E9109-C55D-4E4F-A516-AA0023F53C21}" destId="{0CFAF620-902A-42F7-9AE1-F0ACE758C607}" srcOrd="2" destOrd="0" presId="urn:microsoft.com/office/officeart/2018/2/layout/IconCircleList"/>
    <dgm:cxn modelId="{1A1E3C6B-F2AC-4A27-86EC-E1B6F3B1F27D}" type="presParOf" srcId="{F35E9109-C55D-4E4F-A516-AA0023F53C21}" destId="{889CBF59-40A3-4CFA-9EB4-CC79A536896B}" srcOrd="3" destOrd="0" presId="urn:microsoft.com/office/officeart/2018/2/layout/IconCircleList"/>
    <dgm:cxn modelId="{7157551F-3575-4D29-928B-C3F8FBB0D5A0}" type="presParOf" srcId="{C91C0D74-61A7-485D-8750-FB151E67BAA8}" destId="{98761264-2B05-4387-9BC3-3991A2942F0A}" srcOrd="3" destOrd="0" presId="urn:microsoft.com/office/officeart/2018/2/layout/IconCircleList"/>
    <dgm:cxn modelId="{9CD2FACE-4F7D-4F52-A835-B5944C4ABF45}" type="presParOf" srcId="{C91C0D74-61A7-485D-8750-FB151E67BAA8}" destId="{394717AC-32F8-4217-B28D-2B68903795B2}" srcOrd="4" destOrd="0" presId="urn:microsoft.com/office/officeart/2018/2/layout/IconCircleList"/>
    <dgm:cxn modelId="{D3E2D88C-D35B-4897-AEE8-ED2883C107EC}" type="presParOf" srcId="{394717AC-32F8-4217-B28D-2B68903795B2}" destId="{1559CA6D-2EAF-4017-A89E-3DDED1C351DF}" srcOrd="0" destOrd="0" presId="urn:microsoft.com/office/officeart/2018/2/layout/IconCircleList"/>
    <dgm:cxn modelId="{F728C30D-039F-4ED7-A687-714F1B8D3134}" type="presParOf" srcId="{394717AC-32F8-4217-B28D-2B68903795B2}" destId="{C2240907-F6A8-4743-B2AC-F1E3F9C6AC93}" srcOrd="1" destOrd="0" presId="urn:microsoft.com/office/officeart/2018/2/layout/IconCircleList"/>
    <dgm:cxn modelId="{30A0E68D-0D06-47AB-A8C8-A082D2D432B1}" type="presParOf" srcId="{394717AC-32F8-4217-B28D-2B68903795B2}" destId="{5FCE13B3-3A8A-4A57-BA10-E36EB0C27106}" srcOrd="2" destOrd="0" presId="urn:microsoft.com/office/officeart/2018/2/layout/IconCircleList"/>
    <dgm:cxn modelId="{6B47FA88-D090-449C-89EA-1CBF243F7637}" type="presParOf" srcId="{394717AC-32F8-4217-B28D-2B68903795B2}" destId="{9E0FD974-B1DA-479B-8F05-37BC098688E0}" srcOrd="3" destOrd="0" presId="urn:microsoft.com/office/officeart/2018/2/layout/IconCircleList"/>
    <dgm:cxn modelId="{88E54C98-D71C-4999-83E8-46065795672C}" type="presParOf" srcId="{C91C0D74-61A7-485D-8750-FB151E67BAA8}" destId="{32FCDA93-A675-4931-AEBE-DD51548572F6}" srcOrd="5" destOrd="0" presId="urn:microsoft.com/office/officeart/2018/2/layout/IconCircleList"/>
    <dgm:cxn modelId="{C69E0A0A-A678-43D5-9E96-CF006ED424F6}" type="presParOf" srcId="{C91C0D74-61A7-485D-8750-FB151E67BAA8}" destId="{1CD87564-2ED3-4FD1-B800-BDA5CCDF0F3B}" srcOrd="6" destOrd="0" presId="urn:microsoft.com/office/officeart/2018/2/layout/IconCircleList"/>
    <dgm:cxn modelId="{6D264B8E-06EE-4328-A2DE-B29BDF35BD2E}" type="presParOf" srcId="{1CD87564-2ED3-4FD1-B800-BDA5CCDF0F3B}" destId="{4537C28A-EDF4-462D-BC91-DFE2F24053B1}" srcOrd="0" destOrd="0" presId="urn:microsoft.com/office/officeart/2018/2/layout/IconCircleList"/>
    <dgm:cxn modelId="{92D960F0-4838-4346-A833-63899AE4650A}" type="presParOf" srcId="{1CD87564-2ED3-4FD1-B800-BDA5CCDF0F3B}" destId="{DD20A699-FB64-4E0C-AF69-4235CEECF8AA}" srcOrd="1" destOrd="0" presId="urn:microsoft.com/office/officeart/2018/2/layout/IconCircleList"/>
    <dgm:cxn modelId="{9DA3CF33-251C-444F-BC24-9D56364C25C4}" type="presParOf" srcId="{1CD87564-2ED3-4FD1-B800-BDA5CCDF0F3B}" destId="{D784B2DC-8366-4EF7-92C3-451EC20E65B5}" srcOrd="2" destOrd="0" presId="urn:microsoft.com/office/officeart/2018/2/layout/IconCircleList"/>
    <dgm:cxn modelId="{A1F5147B-2453-46D0-BD00-A59F3B4F2D92}" type="presParOf" srcId="{1CD87564-2ED3-4FD1-B800-BDA5CCDF0F3B}" destId="{8D7EA33B-C8AD-41BA-ADF9-5C12423540D5}" srcOrd="3" destOrd="0" presId="urn:microsoft.com/office/officeart/2018/2/layout/IconCircleList"/>
    <dgm:cxn modelId="{BF485A85-97DB-4633-86FA-533C49B8A920}" type="presParOf" srcId="{C91C0D74-61A7-485D-8750-FB151E67BAA8}" destId="{4A90499E-23A4-4131-A7D4-5740A4012AF3}" srcOrd="7" destOrd="0" presId="urn:microsoft.com/office/officeart/2018/2/layout/IconCircleList"/>
    <dgm:cxn modelId="{27785335-29A1-4267-AB48-71A5E46F5D8F}" type="presParOf" srcId="{C91C0D74-61A7-485D-8750-FB151E67BAA8}" destId="{84AAAB35-7501-4EB9-9174-FF289F4D7A29}" srcOrd="8" destOrd="0" presId="urn:microsoft.com/office/officeart/2018/2/layout/IconCircleList"/>
    <dgm:cxn modelId="{B6DD94F7-F3C4-41C5-93B1-A0945C0AE6BF}" type="presParOf" srcId="{84AAAB35-7501-4EB9-9174-FF289F4D7A29}" destId="{298BA58E-E315-4EED-AB0E-A12B02C43DF1}" srcOrd="0" destOrd="0" presId="urn:microsoft.com/office/officeart/2018/2/layout/IconCircleList"/>
    <dgm:cxn modelId="{1C49003D-808D-4546-9D87-0B6DC830AB40}" type="presParOf" srcId="{84AAAB35-7501-4EB9-9174-FF289F4D7A29}" destId="{DDDB2FAC-0F56-497C-A8CC-612781054F64}" srcOrd="1" destOrd="0" presId="urn:microsoft.com/office/officeart/2018/2/layout/IconCircleList"/>
    <dgm:cxn modelId="{31B352B3-B068-4BBE-850D-FA4106DCA147}" type="presParOf" srcId="{84AAAB35-7501-4EB9-9174-FF289F4D7A29}" destId="{D225DEFA-1070-44CE-9829-75652E575635}" srcOrd="2" destOrd="0" presId="urn:microsoft.com/office/officeart/2018/2/layout/IconCircleList"/>
    <dgm:cxn modelId="{1BE172FC-F380-4552-82A0-C7D705B24B0E}" type="presParOf" srcId="{84AAAB35-7501-4EB9-9174-FF289F4D7A29}" destId="{FBB13BFC-42C8-418B-BDDA-2D8DC7BAF6F3}" srcOrd="3" destOrd="0" presId="urn:microsoft.com/office/officeart/2018/2/layout/IconCircleList"/>
    <dgm:cxn modelId="{54AE40B6-B508-4E30-A3AC-556E9ACFC236}" type="presParOf" srcId="{C91C0D74-61A7-485D-8750-FB151E67BAA8}" destId="{276F153B-B05A-4489-9315-8A0A113845FB}" srcOrd="9" destOrd="0" presId="urn:microsoft.com/office/officeart/2018/2/layout/IconCircleList"/>
    <dgm:cxn modelId="{8CC92B15-426B-4B02-B589-53D1454AB8F1}" type="presParOf" srcId="{C91C0D74-61A7-485D-8750-FB151E67BAA8}" destId="{BC3467B5-2FEE-4FF3-8A24-C89922DCED72}" srcOrd="10" destOrd="0" presId="urn:microsoft.com/office/officeart/2018/2/layout/IconCircleList"/>
    <dgm:cxn modelId="{CAE50B7D-338E-4718-975D-AC0EDA2C269B}" type="presParOf" srcId="{BC3467B5-2FEE-4FF3-8A24-C89922DCED72}" destId="{C5AF5614-DA9C-4FF9-A22A-89819C536535}" srcOrd="0" destOrd="0" presId="urn:microsoft.com/office/officeart/2018/2/layout/IconCircleList"/>
    <dgm:cxn modelId="{FA1F1651-C131-40F5-A795-A4395B0CB18C}" type="presParOf" srcId="{BC3467B5-2FEE-4FF3-8A24-C89922DCED72}" destId="{5F9504AC-A157-411B-9BE9-6D2438237873}" srcOrd="1" destOrd="0" presId="urn:microsoft.com/office/officeart/2018/2/layout/IconCircleList"/>
    <dgm:cxn modelId="{0F5EF153-9E61-4606-AD6A-31469A53E106}" type="presParOf" srcId="{BC3467B5-2FEE-4FF3-8A24-C89922DCED72}" destId="{ECC212F1-25AC-44B6-B253-6A086F358DB7}" srcOrd="2" destOrd="0" presId="urn:microsoft.com/office/officeart/2018/2/layout/IconCircleList"/>
    <dgm:cxn modelId="{48BBEA29-E378-4CDA-AF5B-929060ABA6C3}" type="presParOf" srcId="{BC3467B5-2FEE-4FF3-8A24-C89922DCED72}" destId="{38A31095-2073-4FC6-B285-AAD3B8FFA30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0104A2-5350-46BB-9275-A3D88ACDB3D1}" type="doc">
      <dgm:prSet loTypeId="urn:microsoft.com/office/officeart/2005/8/layout/matrix3" loCatId="matrix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6E3FED16-FB9A-42A3-851B-E90F5908BCF1}">
      <dgm:prSet/>
      <dgm:spPr/>
      <dgm:t>
        <a:bodyPr/>
        <a:lstStyle/>
        <a:p>
          <a:pPr rtl="0"/>
          <a:r>
            <a:rPr lang="en-US" b="1" dirty="0">
              <a:latin typeface="Calibri"/>
              <a:cs typeface="Calibri"/>
            </a:rPr>
            <a:t>OGGETTI</a:t>
          </a:r>
          <a:endParaRPr lang="en-US" dirty="0">
            <a:latin typeface="Calibri"/>
            <a:cs typeface="Calibri"/>
          </a:endParaRPr>
        </a:p>
      </dgm:t>
    </dgm:pt>
    <dgm:pt modelId="{94DCE690-5B97-47B7-A0F5-B3B420DD5B92}" type="parTrans" cxnId="{9665D753-716C-4C13-AAC3-EA3E9EF7A356}">
      <dgm:prSet/>
      <dgm:spPr/>
      <dgm:t>
        <a:bodyPr/>
        <a:lstStyle/>
        <a:p>
          <a:endParaRPr lang="en-US"/>
        </a:p>
      </dgm:t>
    </dgm:pt>
    <dgm:pt modelId="{E78F34FD-C5A5-4AB7-8DD2-EF8C254E5ACA}" type="sibTrans" cxnId="{9665D753-716C-4C13-AAC3-EA3E9EF7A356}">
      <dgm:prSet/>
      <dgm:spPr/>
      <dgm:t>
        <a:bodyPr/>
        <a:lstStyle/>
        <a:p>
          <a:endParaRPr lang="en-US"/>
        </a:p>
      </dgm:t>
    </dgm:pt>
    <dgm:pt modelId="{340FBFA0-6421-42E7-881D-72C8BA40B74F}">
      <dgm:prSet/>
      <dgm:spPr/>
      <dgm:t>
        <a:bodyPr/>
        <a:lstStyle/>
        <a:p>
          <a:r>
            <a:rPr lang="en-US" b="1" dirty="0">
              <a:latin typeface="Calibri"/>
              <a:cs typeface="Calibri"/>
            </a:rPr>
            <a:t>POSIZIONI</a:t>
          </a:r>
          <a:endParaRPr lang="en-US" dirty="0">
            <a:latin typeface="Calibri"/>
            <a:cs typeface="Calibri"/>
          </a:endParaRPr>
        </a:p>
      </dgm:t>
    </dgm:pt>
    <dgm:pt modelId="{7638D3FC-7115-4E9B-A045-4F1D7996D0C7}" type="parTrans" cxnId="{8666F9F8-6042-49DD-89F8-7431FEE6AD62}">
      <dgm:prSet/>
      <dgm:spPr/>
      <dgm:t>
        <a:bodyPr/>
        <a:lstStyle/>
        <a:p>
          <a:endParaRPr lang="en-US"/>
        </a:p>
      </dgm:t>
    </dgm:pt>
    <dgm:pt modelId="{4253EB91-3EAC-4964-84AC-0C153D6A223F}" type="sibTrans" cxnId="{8666F9F8-6042-49DD-89F8-7431FEE6AD62}">
      <dgm:prSet/>
      <dgm:spPr/>
      <dgm:t>
        <a:bodyPr/>
        <a:lstStyle/>
        <a:p>
          <a:endParaRPr lang="en-US"/>
        </a:p>
      </dgm:t>
    </dgm:pt>
    <dgm:pt modelId="{F6E74A83-5707-4065-8D61-FDE99C9661FF}">
      <dgm:prSet/>
      <dgm:spPr/>
      <dgm:t>
        <a:bodyPr/>
        <a:lstStyle/>
        <a:p>
          <a:pPr rtl="0"/>
          <a:r>
            <a:rPr lang="en-US" b="1" dirty="0">
              <a:latin typeface="Calibri"/>
              <a:cs typeface="Calibri"/>
            </a:rPr>
            <a:t>FUNZIONI / PARTI</a:t>
          </a:r>
          <a:endParaRPr lang="en-US" dirty="0">
            <a:latin typeface="Calibri"/>
            <a:cs typeface="Calibri"/>
          </a:endParaRPr>
        </a:p>
      </dgm:t>
    </dgm:pt>
    <dgm:pt modelId="{A6AD0102-0A88-4014-83E4-CACC8AE50249}" type="parTrans" cxnId="{85E20C6D-16A0-4A60-9FB9-544CEF929B8C}">
      <dgm:prSet/>
      <dgm:spPr/>
      <dgm:t>
        <a:bodyPr/>
        <a:lstStyle/>
        <a:p>
          <a:endParaRPr lang="en-US"/>
        </a:p>
      </dgm:t>
    </dgm:pt>
    <dgm:pt modelId="{C3F7387E-BF66-4714-AC07-6E4E8FA68234}" type="sibTrans" cxnId="{85E20C6D-16A0-4A60-9FB9-544CEF929B8C}">
      <dgm:prSet/>
      <dgm:spPr/>
      <dgm:t>
        <a:bodyPr/>
        <a:lstStyle/>
        <a:p>
          <a:endParaRPr lang="en-US"/>
        </a:p>
      </dgm:t>
    </dgm:pt>
    <dgm:pt modelId="{C662B528-1595-4CEE-A82E-D3EBFB68F933}">
      <dgm:prSet/>
      <dgm:spPr/>
      <dgm:t>
        <a:bodyPr/>
        <a:lstStyle/>
        <a:p>
          <a:r>
            <a:rPr lang="en-US" b="1" dirty="0">
              <a:latin typeface="Calibri"/>
              <a:cs typeface="Calibri"/>
            </a:rPr>
            <a:t>INFORMAZIONI</a:t>
          </a:r>
          <a:endParaRPr lang="en-US" dirty="0">
            <a:latin typeface="Calibri"/>
            <a:cs typeface="Calibri"/>
          </a:endParaRPr>
        </a:p>
      </dgm:t>
    </dgm:pt>
    <dgm:pt modelId="{F5E7A71F-95C1-4064-9629-D56730B86CBC}" type="parTrans" cxnId="{734F9253-888C-4067-8C01-0957BDE08CBE}">
      <dgm:prSet/>
      <dgm:spPr/>
      <dgm:t>
        <a:bodyPr/>
        <a:lstStyle/>
        <a:p>
          <a:endParaRPr lang="en-US"/>
        </a:p>
      </dgm:t>
    </dgm:pt>
    <dgm:pt modelId="{E888EB04-7050-46D8-93CA-E1E6CEDBE72A}" type="sibTrans" cxnId="{734F9253-888C-4067-8C01-0957BDE08CBE}">
      <dgm:prSet/>
      <dgm:spPr/>
      <dgm:t>
        <a:bodyPr/>
        <a:lstStyle/>
        <a:p>
          <a:endParaRPr lang="en-US"/>
        </a:p>
      </dgm:t>
    </dgm:pt>
    <dgm:pt modelId="{BD3A34D1-0BCE-4B36-B088-5C08B00CE440}" type="pres">
      <dgm:prSet presAssocID="{EA0104A2-5350-46BB-9275-A3D88ACDB3D1}" presName="matrix" presStyleCnt="0">
        <dgm:presLayoutVars>
          <dgm:chMax val="1"/>
          <dgm:dir/>
          <dgm:resizeHandles val="exact"/>
        </dgm:presLayoutVars>
      </dgm:prSet>
      <dgm:spPr/>
    </dgm:pt>
    <dgm:pt modelId="{7617ADE9-D235-41F9-9C78-810DC03DBF5B}" type="pres">
      <dgm:prSet presAssocID="{EA0104A2-5350-46BB-9275-A3D88ACDB3D1}" presName="diamond" presStyleLbl="bgShp" presStyleIdx="0" presStyleCnt="1"/>
      <dgm:spPr/>
    </dgm:pt>
    <dgm:pt modelId="{3D45E9C7-1892-4E49-B786-60EDAA4335C1}" type="pres">
      <dgm:prSet presAssocID="{EA0104A2-5350-46BB-9275-A3D88ACDB3D1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2321CA8-2329-46DD-A57E-6DDB03CBABF9}" type="pres">
      <dgm:prSet presAssocID="{EA0104A2-5350-46BB-9275-A3D88ACDB3D1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401B1C3-0AED-4426-BABF-E83032F6E392}" type="pres">
      <dgm:prSet presAssocID="{EA0104A2-5350-46BB-9275-A3D88ACDB3D1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7A59D90-FA0D-45DA-AD4D-BB456DA644D7}" type="pres">
      <dgm:prSet presAssocID="{EA0104A2-5350-46BB-9275-A3D88ACDB3D1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8DAD70F-385F-4B7B-B555-A28EA3AE3097}" type="presOf" srcId="{EA0104A2-5350-46BB-9275-A3D88ACDB3D1}" destId="{BD3A34D1-0BCE-4B36-B088-5C08B00CE440}" srcOrd="0" destOrd="0" presId="urn:microsoft.com/office/officeart/2005/8/layout/matrix3"/>
    <dgm:cxn modelId="{5EC52B20-21CB-4704-9A65-ED58B0102D3E}" type="presOf" srcId="{C662B528-1595-4CEE-A82E-D3EBFB68F933}" destId="{47A59D90-FA0D-45DA-AD4D-BB456DA644D7}" srcOrd="0" destOrd="0" presId="urn:microsoft.com/office/officeart/2005/8/layout/matrix3"/>
    <dgm:cxn modelId="{85E20C6D-16A0-4A60-9FB9-544CEF929B8C}" srcId="{EA0104A2-5350-46BB-9275-A3D88ACDB3D1}" destId="{F6E74A83-5707-4065-8D61-FDE99C9661FF}" srcOrd="2" destOrd="0" parTransId="{A6AD0102-0A88-4014-83E4-CACC8AE50249}" sibTransId="{C3F7387E-BF66-4714-AC07-6E4E8FA68234}"/>
    <dgm:cxn modelId="{734F9253-888C-4067-8C01-0957BDE08CBE}" srcId="{EA0104A2-5350-46BB-9275-A3D88ACDB3D1}" destId="{C662B528-1595-4CEE-A82E-D3EBFB68F933}" srcOrd="3" destOrd="0" parTransId="{F5E7A71F-95C1-4064-9629-D56730B86CBC}" sibTransId="{E888EB04-7050-46D8-93CA-E1E6CEDBE72A}"/>
    <dgm:cxn modelId="{9665D753-716C-4C13-AAC3-EA3E9EF7A356}" srcId="{EA0104A2-5350-46BB-9275-A3D88ACDB3D1}" destId="{6E3FED16-FB9A-42A3-851B-E90F5908BCF1}" srcOrd="0" destOrd="0" parTransId="{94DCE690-5B97-47B7-A0F5-B3B420DD5B92}" sibTransId="{E78F34FD-C5A5-4AB7-8DD2-EF8C254E5ACA}"/>
    <dgm:cxn modelId="{63E6328C-AEC9-4984-B245-E02D1B9EE9FA}" type="presOf" srcId="{F6E74A83-5707-4065-8D61-FDE99C9661FF}" destId="{0401B1C3-0AED-4426-BABF-E83032F6E392}" srcOrd="0" destOrd="0" presId="urn:microsoft.com/office/officeart/2005/8/layout/matrix3"/>
    <dgm:cxn modelId="{89442DE9-4FC8-481F-86D4-A839700DAD70}" type="presOf" srcId="{6E3FED16-FB9A-42A3-851B-E90F5908BCF1}" destId="{3D45E9C7-1892-4E49-B786-60EDAA4335C1}" srcOrd="0" destOrd="0" presId="urn:microsoft.com/office/officeart/2005/8/layout/matrix3"/>
    <dgm:cxn modelId="{E3A277EA-B004-424F-94F6-5170B363AA7F}" type="presOf" srcId="{340FBFA0-6421-42E7-881D-72C8BA40B74F}" destId="{F2321CA8-2329-46DD-A57E-6DDB03CBABF9}" srcOrd="0" destOrd="0" presId="urn:microsoft.com/office/officeart/2005/8/layout/matrix3"/>
    <dgm:cxn modelId="{8666F9F8-6042-49DD-89F8-7431FEE6AD62}" srcId="{EA0104A2-5350-46BB-9275-A3D88ACDB3D1}" destId="{340FBFA0-6421-42E7-881D-72C8BA40B74F}" srcOrd="1" destOrd="0" parTransId="{7638D3FC-7115-4E9B-A045-4F1D7996D0C7}" sibTransId="{4253EB91-3EAC-4964-84AC-0C153D6A223F}"/>
    <dgm:cxn modelId="{D81CFC2B-47C6-478A-8511-B2D98AB22E37}" type="presParOf" srcId="{BD3A34D1-0BCE-4B36-B088-5C08B00CE440}" destId="{7617ADE9-D235-41F9-9C78-810DC03DBF5B}" srcOrd="0" destOrd="0" presId="urn:microsoft.com/office/officeart/2005/8/layout/matrix3"/>
    <dgm:cxn modelId="{ED84475C-5D50-44FC-BED2-73F2F518B192}" type="presParOf" srcId="{BD3A34D1-0BCE-4B36-B088-5C08B00CE440}" destId="{3D45E9C7-1892-4E49-B786-60EDAA4335C1}" srcOrd="1" destOrd="0" presId="urn:microsoft.com/office/officeart/2005/8/layout/matrix3"/>
    <dgm:cxn modelId="{55C469C9-3EC6-4636-B389-D11A5634A6DD}" type="presParOf" srcId="{BD3A34D1-0BCE-4B36-B088-5C08B00CE440}" destId="{F2321CA8-2329-46DD-A57E-6DDB03CBABF9}" srcOrd="2" destOrd="0" presId="urn:microsoft.com/office/officeart/2005/8/layout/matrix3"/>
    <dgm:cxn modelId="{9274524B-5BFC-44A2-864A-5192DEE2053B}" type="presParOf" srcId="{BD3A34D1-0BCE-4B36-B088-5C08B00CE440}" destId="{0401B1C3-0AED-4426-BABF-E83032F6E392}" srcOrd="3" destOrd="0" presId="urn:microsoft.com/office/officeart/2005/8/layout/matrix3"/>
    <dgm:cxn modelId="{DD57A53F-F18C-4C66-973F-FAAD0D18599C}" type="presParOf" srcId="{BD3A34D1-0BCE-4B36-B088-5C08B00CE440}" destId="{47A59D90-FA0D-45DA-AD4D-BB456DA644D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1D0E54-31C2-4DFD-BECA-E33AE06F5C99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FDF0BCF9-D0F6-4E7C-B943-5B3BB7941629}">
      <dgm:prSet/>
      <dgm:spPr/>
      <dgm:t>
        <a:bodyPr/>
        <a:lstStyle/>
        <a:p>
          <a:r>
            <a:rPr lang="en-US" dirty="0" err="1">
              <a:latin typeface="Calibri"/>
              <a:cs typeface="Calibri"/>
            </a:rPr>
            <a:t>Identificare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oggetti</a:t>
          </a:r>
          <a:r>
            <a:rPr lang="en-US" dirty="0">
              <a:latin typeface="Calibri"/>
              <a:cs typeface="Calibri"/>
            </a:rPr>
            <a:t> per il </a:t>
          </a:r>
          <a:r>
            <a:rPr lang="en-US" dirty="0" err="1">
              <a:latin typeface="Calibri"/>
              <a:cs typeface="Calibri"/>
            </a:rPr>
            <a:t>comune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riconoscimento</a:t>
          </a:r>
          <a:endParaRPr lang="en-US" dirty="0">
            <a:latin typeface="Calibri"/>
            <a:cs typeface="Calibri"/>
          </a:endParaRPr>
        </a:p>
      </dgm:t>
    </dgm:pt>
    <dgm:pt modelId="{3A4DA602-654D-4FE4-B580-14293A7CEB0D}" type="parTrans" cxnId="{7739D931-52E0-4FC7-8328-52C0A55A883C}">
      <dgm:prSet/>
      <dgm:spPr/>
      <dgm:t>
        <a:bodyPr/>
        <a:lstStyle/>
        <a:p>
          <a:endParaRPr lang="en-US"/>
        </a:p>
      </dgm:t>
    </dgm:pt>
    <dgm:pt modelId="{7348D020-1E27-48B8-B480-71A25D44752F}" type="sibTrans" cxnId="{7739D931-52E0-4FC7-8328-52C0A55A883C}">
      <dgm:prSet/>
      <dgm:spPr/>
      <dgm:t>
        <a:bodyPr/>
        <a:lstStyle/>
        <a:p>
          <a:endParaRPr lang="en-US"/>
        </a:p>
      </dgm:t>
    </dgm:pt>
    <dgm:pt modelId="{4BC77E78-B1DF-4928-A8C9-611E56E4DF46}">
      <dgm:prSet/>
      <dgm:spPr/>
      <dgm:t>
        <a:bodyPr/>
        <a:lstStyle/>
        <a:p>
          <a:r>
            <a:rPr lang="en-US" dirty="0" err="1">
              <a:latin typeface="Calibri"/>
              <a:cs typeface="Calibri"/>
            </a:rPr>
            <a:t>Identificare</a:t>
          </a:r>
          <a:r>
            <a:rPr lang="en-US" dirty="0">
              <a:latin typeface="Calibri"/>
              <a:cs typeface="Calibri"/>
            </a:rPr>
            <a:t> la </a:t>
          </a:r>
          <a:r>
            <a:rPr lang="en-US" dirty="0" err="1">
              <a:latin typeface="Calibri"/>
              <a:cs typeface="Calibri"/>
            </a:rPr>
            <a:t>posizione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all'interno</a:t>
          </a:r>
          <a:r>
            <a:rPr lang="en-US" dirty="0">
              <a:latin typeface="Calibri"/>
              <a:cs typeface="Calibri"/>
            </a:rPr>
            <a:t> di una </a:t>
          </a:r>
          <a:r>
            <a:rPr lang="en-US" dirty="0" err="1">
              <a:latin typeface="Calibri"/>
              <a:cs typeface="Calibri"/>
            </a:rPr>
            <a:t>struttura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geografica</a:t>
          </a:r>
          <a:endParaRPr lang="en-US" dirty="0">
            <a:latin typeface="Calibri"/>
            <a:cs typeface="Calibri"/>
          </a:endParaRPr>
        </a:p>
      </dgm:t>
    </dgm:pt>
    <dgm:pt modelId="{ED58A0EB-84E0-4C74-B101-7580DBF3D067}" type="parTrans" cxnId="{1A37006A-9487-41DC-ACC6-B3060955C198}">
      <dgm:prSet/>
      <dgm:spPr/>
      <dgm:t>
        <a:bodyPr/>
        <a:lstStyle/>
        <a:p>
          <a:endParaRPr lang="en-US"/>
        </a:p>
      </dgm:t>
    </dgm:pt>
    <dgm:pt modelId="{E4384452-05C7-4E55-AD2B-1EA397D39E60}" type="sibTrans" cxnId="{1A37006A-9487-41DC-ACC6-B3060955C198}">
      <dgm:prSet/>
      <dgm:spPr/>
      <dgm:t>
        <a:bodyPr/>
        <a:lstStyle/>
        <a:p>
          <a:endParaRPr lang="en-US"/>
        </a:p>
      </dgm:t>
    </dgm:pt>
    <dgm:pt modelId="{E5C38AD2-9489-42A0-B0F6-C744DCA2FBDA}">
      <dgm:prSet/>
      <dgm:spPr/>
      <dgm:t>
        <a:bodyPr/>
        <a:lstStyle/>
        <a:p>
          <a:r>
            <a:rPr lang="en-US" dirty="0" err="1">
              <a:latin typeface="Calibri"/>
              <a:cs typeface="Calibri"/>
            </a:rPr>
            <a:t>Identificare</a:t>
          </a:r>
          <a:r>
            <a:rPr lang="en-US" dirty="0">
              <a:latin typeface="Calibri"/>
              <a:cs typeface="Calibri"/>
            </a:rPr>
            <a:t> una </a:t>
          </a:r>
          <a:r>
            <a:rPr lang="en-US" dirty="0" err="1">
              <a:latin typeface="Calibri"/>
              <a:cs typeface="Calibri"/>
            </a:rPr>
            <a:t>parte</a:t>
          </a:r>
          <a:r>
            <a:rPr lang="en-US" dirty="0">
              <a:latin typeface="Calibri"/>
              <a:cs typeface="Calibri"/>
            </a:rPr>
            <a:t> e la </a:t>
          </a:r>
          <a:r>
            <a:rPr lang="en-US" dirty="0" err="1">
              <a:latin typeface="Calibri"/>
              <a:cs typeface="Calibri"/>
            </a:rPr>
            <a:t>sua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funzione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all'interno</a:t>
          </a:r>
          <a:r>
            <a:rPr lang="en-US" dirty="0">
              <a:latin typeface="Calibri"/>
              <a:cs typeface="Calibri"/>
            </a:rPr>
            <a:t> di una </a:t>
          </a:r>
          <a:r>
            <a:rPr lang="en-US" dirty="0" err="1">
              <a:latin typeface="Calibri"/>
              <a:cs typeface="Calibri"/>
            </a:rPr>
            <a:t>struttura</a:t>
          </a:r>
          <a:endParaRPr lang="en-US" dirty="0">
            <a:latin typeface="Calibri"/>
            <a:cs typeface="Calibri"/>
          </a:endParaRPr>
        </a:p>
      </dgm:t>
    </dgm:pt>
    <dgm:pt modelId="{BAFCCCDB-1937-4069-8FAF-9AF704B4374C}" type="parTrans" cxnId="{1B07C35F-39E2-4B16-AB3E-E46173AF4938}">
      <dgm:prSet/>
      <dgm:spPr/>
      <dgm:t>
        <a:bodyPr/>
        <a:lstStyle/>
        <a:p>
          <a:endParaRPr lang="en-US"/>
        </a:p>
      </dgm:t>
    </dgm:pt>
    <dgm:pt modelId="{71146E21-4491-4FCB-89B9-AA4063E91D17}" type="sibTrans" cxnId="{1B07C35F-39E2-4B16-AB3E-E46173AF4938}">
      <dgm:prSet/>
      <dgm:spPr/>
      <dgm:t>
        <a:bodyPr/>
        <a:lstStyle/>
        <a:p>
          <a:endParaRPr lang="en-US"/>
        </a:p>
      </dgm:t>
    </dgm:pt>
    <dgm:pt modelId="{C91EF300-3CAE-408E-9564-3DB081283B8A}">
      <dgm:prSet/>
      <dgm:spPr/>
      <dgm:t>
        <a:bodyPr/>
        <a:lstStyle/>
        <a:p>
          <a:pPr rtl="0"/>
          <a:r>
            <a:rPr lang="en-US" dirty="0" err="1">
              <a:latin typeface="Calibri"/>
              <a:cs typeface="Calibri"/>
            </a:rPr>
            <a:t>Identificare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univocamente</a:t>
          </a:r>
          <a:r>
            <a:rPr lang="en-US" dirty="0">
              <a:latin typeface="Calibri"/>
              <a:cs typeface="Calibri"/>
            </a:rPr>
            <a:t> uno </a:t>
          </a:r>
          <a:r>
            <a:rPr lang="en-US" dirty="0" err="1">
              <a:latin typeface="Calibri"/>
              <a:cs typeface="Calibri"/>
            </a:rPr>
            <a:t>specifico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oggetto</a:t>
          </a:r>
          <a:r>
            <a:rPr lang="en-US" dirty="0">
              <a:latin typeface="Calibri"/>
              <a:cs typeface="Calibri"/>
            </a:rPr>
            <a:t> </a:t>
          </a:r>
          <a:r>
            <a:rPr lang="en-US" dirty="0" err="1">
              <a:latin typeface="Calibri"/>
              <a:cs typeface="Calibri"/>
            </a:rPr>
            <a:t>anche</a:t>
          </a:r>
          <a:r>
            <a:rPr lang="en-US" dirty="0">
              <a:latin typeface="Calibri"/>
              <a:cs typeface="Calibri"/>
            </a:rPr>
            <a:t> al di </a:t>
          </a:r>
          <a:r>
            <a:rPr lang="en-US" dirty="0" err="1">
              <a:latin typeface="Calibri"/>
              <a:cs typeface="Calibri"/>
            </a:rPr>
            <a:t>fuori</a:t>
          </a:r>
          <a:r>
            <a:rPr lang="en-US" dirty="0">
              <a:latin typeface="Calibri"/>
              <a:cs typeface="Calibri"/>
            </a:rPr>
            <a:t> del </a:t>
          </a:r>
          <a:r>
            <a:rPr lang="en-US" dirty="0" err="1">
              <a:latin typeface="Calibri"/>
              <a:cs typeface="Calibri"/>
            </a:rPr>
            <a:t>contesto</a:t>
          </a:r>
          <a:r>
            <a:rPr lang="en-US" dirty="0">
              <a:latin typeface="Calibri"/>
              <a:cs typeface="Calibri"/>
            </a:rPr>
            <a:t> di </a:t>
          </a:r>
          <a:r>
            <a:rPr lang="en-US" dirty="0" err="1">
              <a:latin typeface="Calibri"/>
              <a:cs typeface="Calibri"/>
            </a:rPr>
            <a:t>geografico</a:t>
          </a:r>
          <a:r>
            <a:rPr lang="en-US" dirty="0">
              <a:latin typeface="Calibri"/>
              <a:cs typeface="Calibri"/>
            </a:rPr>
            <a:t> e </a:t>
          </a:r>
          <a:r>
            <a:rPr lang="en-US" dirty="0" err="1">
              <a:latin typeface="Calibri"/>
              <a:cs typeface="Calibri"/>
            </a:rPr>
            <a:t>funzionale</a:t>
          </a:r>
          <a:r>
            <a:rPr lang="en-US" dirty="0">
              <a:latin typeface="Calibri"/>
              <a:cs typeface="Calibri"/>
            </a:rPr>
            <a:t> </a:t>
          </a:r>
        </a:p>
      </dgm:t>
    </dgm:pt>
    <dgm:pt modelId="{1CBB23C4-5D03-4DB0-9C75-26934DC30BAE}" type="parTrans" cxnId="{97F6AB8E-7A8B-49AF-A549-763641760E4D}">
      <dgm:prSet/>
      <dgm:spPr/>
      <dgm:t>
        <a:bodyPr/>
        <a:lstStyle/>
        <a:p>
          <a:endParaRPr lang="en-US"/>
        </a:p>
      </dgm:t>
    </dgm:pt>
    <dgm:pt modelId="{36F3E28E-79B5-45E8-A0AC-9CE23A9D0D4C}" type="sibTrans" cxnId="{97F6AB8E-7A8B-49AF-A549-763641760E4D}">
      <dgm:prSet/>
      <dgm:spPr/>
      <dgm:t>
        <a:bodyPr/>
        <a:lstStyle/>
        <a:p>
          <a:endParaRPr lang="en-US"/>
        </a:p>
      </dgm:t>
    </dgm:pt>
    <dgm:pt modelId="{D338C139-501D-4CEC-B8F0-28ED5A1FDA70}" type="pres">
      <dgm:prSet presAssocID="{351D0E54-31C2-4DFD-BECA-E33AE06F5C99}" presName="linear" presStyleCnt="0">
        <dgm:presLayoutVars>
          <dgm:animLvl val="lvl"/>
          <dgm:resizeHandles val="exact"/>
        </dgm:presLayoutVars>
      </dgm:prSet>
      <dgm:spPr/>
    </dgm:pt>
    <dgm:pt modelId="{60534BA1-F4F5-433B-B4AE-2F9366394723}" type="pres">
      <dgm:prSet presAssocID="{FDF0BCF9-D0F6-4E7C-B943-5B3BB794162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BDF5D61-60FE-48A7-8675-BAF6B4236F80}" type="pres">
      <dgm:prSet presAssocID="{7348D020-1E27-48B8-B480-71A25D44752F}" presName="spacer" presStyleCnt="0"/>
      <dgm:spPr/>
    </dgm:pt>
    <dgm:pt modelId="{1527B244-B9FD-44A9-AA95-E6B0F7EEC23C}" type="pres">
      <dgm:prSet presAssocID="{4BC77E78-B1DF-4928-A8C9-611E56E4DF4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54CE5D4-C20E-4511-AE2E-F4E183D93A6C}" type="pres">
      <dgm:prSet presAssocID="{E4384452-05C7-4E55-AD2B-1EA397D39E60}" presName="spacer" presStyleCnt="0"/>
      <dgm:spPr/>
    </dgm:pt>
    <dgm:pt modelId="{DCD319A9-655B-4BD9-A4B5-B41C3E8EB723}" type="pres">
      <dgm:prSet presAssocID="{E5C38AD2-9489-42A0-B0F6-C744DCA2FBD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F28688C-33F1-4E91-B097-4B59C7440F9D}" type="pres">
      <dgm:prSet presAssocID="{71146E21-4491-4FCB-89B9-AA4063E91D17}" presName="spacer" presStyleCnt="0"/>
      <dgm:spPr/>
    </dgm:pt>
    <dgm:pt modelId="{F617D151-D117-4FA3-BE32-6A3E160087CF}" type="pres">
      <dgm:prSet presAssocID="{C91EF300-3CAE-408E-9564-3DB081283B8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7746C20-4308-4F12-A708-063C706BA656}" type="presOf" srcId="{351D0E54-31C2-4DFD-BECA-E33AE06F5C99}" destId="{D338C139-501D-4CEC-B8F0-28ED5A1FDA70}" srcOrd="0" destOrd="0" presId="urn:microsoft.com/office/officeart/2005/8/layout/vList2"/>
    <dgm:cxn modelId="{7739D931-52E0-4FC7-8328-52C0A55A883C}" srcId="{351D0E54-31C2-4DFD-BECA-E33AE06F5C99}" destId="{FDF0BCF9-D0F6-4E7C-B943-5B3BB7941629}" srcOrd="0" destOrd="0" parTransId="{3A4DA602-654D-4FE4-B580-14293A7CEB0D}" sibTransId="{7348D020-1E27-48B8-B480-71A25D44752F}"/>
    <dgm:cxn modelId="{6C1C4F3E-7B3F-40F4-A3B1-AFEB0941DCDC}" type="presOf" srcId="{C91EF300-3CAE-408E-9564-3DB081283B8A}" destId="{F617D151-D117-4FA3-BE32-6A3E160087CF}" srcOrd="0" destOrd="0" presId="urn:microsoft.com/office/officeart/2005/8/layout/vList2"/>
    <dgm:cxn modelId="{1B07C35F-39E2-4B16-AB3E-E46173AF4938}" srcId="{351D0E54-31C2-4DFD-BECA-E33AE06F5C99}" destId="{E5C38AD2-9489-42A0-B0F6-C744DCA2FBDA}" srcOrd="2" destOrd="0" parTransId="{BAFCCCDB-1937-4069-8FAF-9AF704B4374C}" sibTransId="{71146E21-4491-4FCB-89B9-AA4063E91D17}"/>
    <dgm:cxn modelId="{1A37006A-9487-41DC-ACC6-B3060955C198}" srcId="{351D0E54-31C2-4DFD-BECA-E33AE06F5C99}" destId="{4BC77E78-B1DF-4928-A8C9-611E56E4DF46}" srcOrd="1" destOrd="0" parTransId="{ED58A0EB-84E0-4C74-B101-7580DBF3D067}" sibTransId="{E4384452-05C7-4E55-AD2B-1EA397D39E60}"/>
    <dgm:cxn modelId="{2C522F50-D150-46C4-836F-D6C750722217}" type="presOf" srcId="{4BC77E78-B1DF-4928-A8C9-611E56E4DF46}" destId="{1527B244-B9FD-44A9-AA95-E6B0F7EEC23C}" srcOrd="0" destOrd="0" presId="urn:microsoft.com/office/officeart/2005/8/layout/vList2"/>
    <dgm:cxn modelId="{1423E684-A10C-48F8-92DB-83ABE73F7AE3}" type="presOf" srcId="{FDF0BCF9-D0F6-4E7C-B943-5B3BB7941629}" destId="{60534BA1-F4F5-433B-B4AE-2F9366394723}" srcOrd="0" destOrd="0" presId="urn:microsoft.com/office/officeart/2005/8/layout/vList2"/>
    <dgm:cxn modelId="{97F6AB8E-7A8B-49AF-A549-763641760E4D}" srcId="{351D0E54-31C2-4DFD-BECA-E33AE06F5C99}" destId="{C91EF300-3CAE-408E-9564-3DB081283B8A}" srcOrd="3" destOrd="0" parTransId="{1CBB23C4-5D03-4DB0-9C75-26934DC30BAE}" sibTransId="{36F3E28E-79B5-45E8-A0AC-9CE23A9D0D4C}"/>
    <dgm:cxn modelId="{4AFBC2DF-80C6-4516-AAC9-5F143398E1FE}" type="presOf" srcId="{E5C38AD2-9489-42A0-B0F6-C744DCA2FBDA}" destId="{DCD319A9-655B-4BD9-A4B5-B41C3E8EB723}" srcOrd="0" destOrd="0" presId="urn:microsoft.com/office/officeart/2005/8/layout/vList2"/>
    <dgm:cxn modelId="{09E7C645-9C4C-482E-9B3B-C06BEE5C4D03}" type="presParOf" srcId="{D338C139-501D-4CEC-B8F0-28ED5A1FDA70}" destId="{60534BA1-F4F5-433B-B4AE-2F9366394723}" srcOrd="0" destOrd="0" presId="urn:microsoft.com/office/officeart/2005/8/layout/vList2"/>
    <dgm:cxn modelId="{075CC75B-D47E-4439-B823-3FBEC9214AA3}" type="presParOf" srcId="{D338C139-501D-4CEC-B8F0-28ED5A1FDA70}" destId="{ABDF5D61-60FE-48A7-8675-BAF6B4236F80}" srcOrd="1" destOrd="0" presId="urn:microsoft.com/office/officeart/2005/8/layout/vList2"/>
    <dgm:cxn modelId="{9EADBAF2-1945-4592-A5AB-2C75E4B7EE8D}" type="presParOf" srcId="{D338C139-501D-4CEC-B8F0-28ED5A1FDA70}" destId="{1527B244-B9FD-44A9-AA95-E6B0F7EEC23C}" srcOrd="2" destOrd="0" presId="urn:microsoft.com/office/officeart/2005/8/layout/vList2"/>
    <dgm:cxn modelId="{3AAAAD68-8359-4BCA-B1B7-510FBE0CC853}" type="presParOf" srcId="{D338C139-501D-4CEC-B8F0-28ED5A1FDA70}" destId="{D54CE5D4-C20E-4511-AE2E-F4E183D93A6C}" srcOrd="3" destOrd="0" presId="urn:microsoft.com/office/officeart/2005/8/layout/vList2"/>
    <dgm:cxn modelId="{8AB0FF31-769E-4346-84D5-39B6EAB771CC}" type="presParOf" srcId="{D338C139-501D-4CEC-B8F0-28ED5A1FDA70}" destId="{DCD319A9-655B-4BD9-A4B5-B41C3E8EB723}" srcOrd="4" destOrd="0" presId="urn:microsoft.com/office/officeart/2005/8/layout/vList2"/>
    <dgm:cxn modelId="{E1A555D7-88B2-4B70-8431-761F863DC29E}" type="presParOf" srcId="{D338C139-501D-4CEC-B8F0-28ED5A1FDA70}" destId="{FF28688C-33F1-4E91-B097-4B59C7440F9D}" srcOrd="5" destOrd="0" presId="urn:microsoft.com/office/officeart/2005/8/layout/vList2"/>
    <dgm:cxn modelId="{D1BEE619-E85B-43D0-9ECA-853CB84A5355}" type="presParOf" srcId="{D338C139-501D-4CEC-B8F0-28ED5A1FDA70}" destId="{F617D151-D117-4FA3-BE32-6A3E160087C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7C5316-B718-4305-B700-04D75F4AAAB4}" type="doc">
      <dgm:prSet loTypeId="urn:microsoft.com/office/officeart/2005/8/layout/hierarchy6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CE99638-EF51-41E1-A7E3-25E3603E58CE}">
      <dgm:prSet phldr="0"/>
      <dgm:spPr/>
      <dgm:t>
        <a:bodyPr/>
        <a:lstStyle/>
        <a:p>
          <a:r>
            <a:rPr lang="en-US" dirty="0"/>
            <a:t>EDIFICIO</a:t>
          </a:r>
        </a:p>
      </dgm:t>
    </dgm:pt>
    <dgm:pt modelId="{B57A4FD1-883D-4C38-8385-9EEE7888A446}" type="parTrans" cxnId="{770CCD9F-F79D-40C6-88F5-DC98E23B1823}">
      <dgm:prSet/>
      <dgm:spPr/>
    </dgm:pt>
    <dgm:pt modelId="{51C206B6-305D-45E6-9890-123F51A4CA51}" type="sibTrans" cxnId="{770CCD9F-F79D-40C6-88F5-DC98E23B1823}">
      <dgm:prSet/>
      <dgm:spPr/>
    </dgm:pt>
    <dgm:pt modelId="{13BD457E-2DB1-413C-B40D-40F282E0E4CB}">
      <dgm:prSet phldr="0"/>
      <dgm:spPr/>
      <dgm:t>
        <a:bodyPr/>
        <a:lstStyle/>
        <a:p>
          <a:r>
            <a:rPr lang="en-US" dirty="0"/>
            <a:t>PIANO</a:t>
          </a:r>
        </a:p>
      </dgm:t>
    </dgm:pt>
    <dgm:pt modelId="{954D29A0-B2F3-4BFD-9873-2830C69FF70B}" type="parTrans" cxnId="{647F5B38-64CC-4188-94DD-288D705881A5}">
      <dgm:prSet/>
      <dgm:spPr/>
    </dgm:pt>
    <dgm:pt modelId="{9E2083D5-B76E-4376-84E8-5949EE51DAEE}" type="sibTrans" cxnId="{647F5B38-64CC-4188-94DD-288D705881A5}">
      <dgm:prSet/>
      <dgm:spPr/>
    </dgm:pt>
    <dgm:pt modelId="{6C91F152-5F95-4242-B332-412EDDD466CC}">
      <dgm:prSet phldr="0"/>
      <dgm:spPr/>
      <dgm:t>
        <a:bodyPr/>
        <a:lstStyle/>
        <a:p>
          <a:r>
            <a:rPr lang="en-US" dirty="0"/>
            <a:t>STANZA</a:t>
          </a:r>
        </a:p>
      </dgm:t>
    </dgm:pt>
    <dgm:pt modelId="{AB33FC1E-0C9B-4574-8211-87D848303B58}" type="parTrans" cxnId="{C92B55A7-4D02-452F-B80B-B087D1666453}">
      <dgm:prSet/>
      <dgm:spPr/>
    </dgm:pt>
    <dgm:pt modelId="{469DB6DA-667F-49E5-B363-60887A6876C2}" type="sibTrans" cxnId="{C92B55A7-4D02-452F-B80B-B087D1666453}">
      <dgm:prSet/>
      <dgm:spPr/>
    </dgm:pt>
    <dgm:pt modelId="{FAD800A9-011B-4112-B7FA-94CCF452E942}">
      <dgm:prSet phldr="0"/>
      <dgm:spPr/>
      <dgm:t>
        <a:bodyPr/>
        <a:lstStyle/>
        <a:p>
          <a:r>
            <a:rPr lang="en-US" dirty="0"/>
            <a:t>AREA</a:t>
          </a:r>
        </a:p>
      </dgm:t>
    </dgm:pt>
    <dgm:pt modelId="{F5275A66-7A4A-43CE-BF47-858046EBC91E}" type="parTrans" cxnId="{215B0C36-C8C8-4930-9567-DC9B5B2E24E9}">
      <dgm:prSet/>
      <dgm:spPr/>
    </dgm:pt>
    <dgm:pt modelId="{B0365960-8D8D-4019-8E42-A2BDEED7F4E6}" type="sibTrans" cxnId="{215B0C36-C8C8-4930-9567-DC9B5B2E24E9}">
      <dgm:prSet/>
      <dgm:spPr/>
    </dgm:pt>
    <dgm:pt modelId="{02F90116-901B-45CF-B940-650B542806FD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SEDE</a:t>
          </a:r>
        </a:p>
      </dgm:t>
    </dgm:pt>
    <dgm:pt modelId="{0CDCE2FC-2F3F-407C-8336-AFB70CC178F2}" type="parTrans" cxnId="{15C87F88-3091-4597-9BD5-B4C99E9F6C7D}">
      <dgm:prSet/>
      <dgm:spPr/>
    </dgm:pt>
    <dgm:pt modelId="{5C37A066-F531-434F-867E-76E010D1DBF6}" type="sibTrans" cxnId="{15C87F88-3091-4597-9BD5-B4C99E9F6C7D}">
      <dgm:prSet/>
      <dgm:spPr/>
    </dgm:pt>
    <dgm:pt modelId="{826E6554-C89D-4D97-B8BA-D468FBFC45EA}">
      <dgm:prSet phldr="0"/>
      <dgm:spPr/>
      <dgm:t>
        <a:bodyPr/>
        <a:lstStyle/>
        <a:p>
          <a:r>
            <a:rPr lang="en-US" dirty="0">
              <a:latin typeface="Univers Condensed"/>
            </a:rPr>
            <a:t>ZONA</a:t>
          </a:r>
        </a:p>
      </dgm:t>
    </dgm:pt>
    <dgm:pt modelId="{D4CA9CB0-23B3-4F37-BD70-D0379F4C9ED3}" type="parTrans" cxnId="{F2061638-028B-4B94-ABC1-CB72CD91C34A}">
      <dgm:prSet/>
      <dgm:spPr/>
    </dgm:pt>
    <dgm:pt modelId="{546814BF-19BA-429F-8D72-972C869D6751}" type="sibTrans" cxnId="{F2061638-028B-4B94-ABC1-CB72CD91C34A}">
      <dgm:prSet/>
      <dgm:spPr/>
    </dgm:pt>
    <dgm:pt modelId="{293BAC00-4ED5-4194-8822-2D4DBA2EBD9E}">
      <dgm:prSet phldr="0"/>
      <dgm:spPr/>
      <dgm:t>
        <a:bodyPr/>
        <a:lstStyle/>
        <a:p>
          <a:r>
            <a:rPr lang="en-US" dirty="0">
              <a:latin typeface="Univers Condensed"/>
            </a:rPr>
            <a:t>CONTENITORE</a:t>
          </a:r>
        </a:p>
      </dgm:t>
    </dgm:pt>
    <dgm:pt modelId="{0110C822-BF43-4627-8069-8943B67D1AD0}" type="parTrans" cxnId="{259FDCD8-7B13-4E41-AE98-9135089E0D18}">
      <dgm:prSet/>
      <dgm:spPr/>
    </dgm:pt>
    <dgm:pt modelId="{900CB9F6-E9C8-4624-B41A-2277ECC15E0E}" type="sibTrans" cxnId="{259FDCD8-7B13-4E41-AE98-9135089E0D18}">
      <dgm:prSet/>
      <dgm:spPr/>
    </dgm:pt>
    <dgm:pt modelId="{F925BA89-6530-46FC-878A-06AB05D8C5DC}">
      <dgm:prSet phldr="0"/>
      <dgm:spPr/>
      <dgm:t>
        <a:bodyPr/>
        <a:lstStyle/>
        <a:p>
          <a:r>
            <a:rPr lang="en-US" dirty="0">
              <a:latin typeface="Univers Condensed"/>
            </a:rPr>
            <a:t>CONTENITORE</a:t>
          </a:r>
        </a:p>
      </dgm:t>
    </dgm:pt>
    <dgm:pt modelId="{83343F19-83E0-4735-9803-6AB0F51BEC74}" type="parTrans" cxnId="{CCB22F57-C041-49E6-AB2E-C133E1E34D03}">
      <dgm:prSet/>
      <dgm:spPr/>
    </dgm:pt>
    <dgm:pt modelId="{12A8F038-4078-4792-8E3E-25842AED2D96}" type="sibTrans" cxnId="{CCB22F57-C041-49E6-AB2E-C133E1E34D03}">
      <dgm:prSet/>
      <dgm:spPr/>
    </dgm:pt>
    <dgm:pt modelId="{F467998E-5AA7-4A2C-B91C-9242F83352C6}">
      <dgm:prSet phldr="0"/>
      <dgm:spPr/>
      <dgm:t>
        <a:bodyPr/>
        <a:lstStyle/>
        <a:p>
          <a:r>
            <a:rPr lang="en-US" dirty="0">
              <a:latin typeface="Univers Condensed"/>
            </a:rPr>
            <a:t>SEZIONE</a:t>
          </a:r>
        </a:p>
      </dgm:t>
    </dgm:pt>
    <dgm:pt modelId="{0C76F5A1-A2F5-46F9-BA3D-1F699E4B3FF8}" type="parTrans" cxnId="{8433D568-2C54-40BB-B258-157F878F06C3}">
      <dgm:prSet/>
      <dgm:spPr/>
    </dgm:pt>
    <dgm:pt modelId="{86FA7254-8274-456F-82C4-881730596F75}" type="sibTrans" cxnId="{8433D568-2C54-40BB-B258-157F878F06C3}">
      <dgm:prSet/>
      <dgm:spPr/>
    </dgm:pt>
    <dgm:pt modelId="{D70567D1-1512-4F8D-BB3A-3C5698DC7D6A}" type="pres">
      <dgm:prSet presAssocID="{327C5316-B718-4305-B700-04D75F4AAAB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1B785C-8327-4531-9948-C4C3FAD631C3}" type="pres">
      <dgm:prSet presAssocID="{327C5316-B718-4305-B700-04D75F4AAAB4}" presName="hierFlow" presStyleCnt="0"/>
      <dgm:spPr/>
    </dgm:pt>
    <dgm:pt modelId="{BFEDE08F-14AD-4802-B730-A03E8F9AD54A}" type="pres">
      <dgm:prSet presAssocID="{327C5316-B718-4305-B700-04D75F4AAAB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EF11E99-DABA-491D-8B30-1346682196FF}" type="pres">
      <dgm:prSet presAssocID="{02F90116-901B-45CF-B940-650B542806FD}" presName="Name14" presStyleCnt="0"/>
      <dgm:spPr/>
    </dgm:pt>
    <dgm:pt modelId="{6553D6C4-D710-44A4-B741-4A559E4D3166}" type="pres">
      <dgm:prSet presAssocID="{02F90116-901B-45CF-B940-650B542806FD}" presName="level1Shape" presStyleLbl="node0" presStyleIdx="0" presStyleCnt="1">
        <dgm:presLayoutVars>
          <dgm:chPref val="3"/>
        </dgm:presLayoutVars>
      </dgm:prSet>
      <dgm:spPr/>
    </dgm:pt>
    <dgm:pt modelId="{BE9C546F-217D-4267-BCC0-2CDDD9B1A081}" type="pres">
      <dgm:prSet presAssocID="{02F90116-901B-45CF-B940-650B542806FD}" presName="hierChild2" presStyleCnt="0"/>
      <dgm:spPr/>
    </dgm:pt>
    <dgm:pt modelId="{3AE95055-6BB1-4430-B91E-4EF0036595EB}" type="pres">
      <dgm:prSet presAssocID="{D4CA9CB0-23B3-4F37-BD70-D0379F4C9ED3}" presName="Name19" presStyleLbl="parChTrans1D2" presStyleIdx="0" presStyleCnt="2"/>
      <dgm:spPr/>
    </dgm:pt>
    <dgm:pt modelId="{61596B37-41E1-4D26-8C9F-15E57249CF49}" type="pres">
      <dgm:prSet presAssocID="{826E6554-C89D-4D97-B8BA-D468FBFC45EA}" presName="Name21" presStyleCnt="0"/>
      <dgm:spPr/>
    </dgm:pt>
    <dgm:pt modelId="{4EDAF2A1-FA22-4E14-995D-83021D0E913A}" type="pres">
      <dgm:prSet presAssocID="{826E6554-C89D-4D97-B8BA-D468FBFC45EA}" presName="level2Shape" presStyleLbl="node2" presStyleIdx="0" presStyleCnt="2"/>
      <dgm:spPr/>
    </dgm:pt>
    <dgm:pt modelId="{FA6CC7AC-2BA2-42D0-A024-EE59EC7D364A}" type="pres">
      <dgm:prSet presAssocID="{826E6554-C89D-4D97-B8BA-D468FBFC45EA}" presName="hierChild3" presStyleCnt="0"/>
      <dgm:spPr/>
    </dgm:pt>
    <dgm:pt modelId="{7C902894-E965-4B53-9D9B-F794A3CD3628}" type="pres">
      <dgm:prSet presAssocID="{83343F19-83E0-4735-9803-6AB0F51BEC74}" presName="Name19" presStyleLbl="parChTrans1D3" presStyleIdx="0" presStyleCnt="2"/>
      <dgm:spPr/>
    </dgm:pt>
    <dgm:pt modelId="{2C15085F-F347-4FE4-A34C-7EF7A70B1366}" type="pres">
      <dgm:prSet presAssocID="{F925BA89-6530-46FC-878A-06AB05D8C5DC}" presName="Name21" presStyleCnt="0"/>
      <dgm:spPr/>
    </dgm:pt>
    <dgm:pt modelId="{3CA50D2C-FA38-4815-80D3-212990A5BCDC}" type="pres">
      <dgm:prSet presAssocID="{F925BA89-6530-46FC-878A-06AB05D8C5DC}" presName="level2Shape" presStyleLbl="node3" presStyleIdx="0" presStyleCnt="2"/>
      <dgm:spPr/>
    </dgm:pt>
    <dgm:pt modelId="{06C95ED8-B317-4D78-AD0D-30FC300F6DB9}" type="pres">
      <dgm:prSet presAssocID="{F925BA89-6530-46FC-878A-06AB05D8C5DC}" presName="hierChild3" presStyleCnt="0"/>
      <dgm:spPr/>
    </dgm:pt>
    <dgm:pt modelId="{4860F74B-D8ED-4C5A-8611-D1E30B6D46EA}" type="pres">
      <dgm:prSet presAssocID="{0C76F5A1-A2F5-46F9-BA3D-1F699E4B3FF8}" presName="Name19" presStyleLbl="parChTrans1D4" presStyleIdx="0" presStyleCnt="4"/>
      <dgm:spPr/>
    </dgm:pt>
    <dgm:pt modelId="{46806DFF-F292-460B-935B-852D40090796}" type="pres">
      <dgm:prSet presAssocID="{F467998E-5AA7-4A2C-B91C-9242F83352C6}" presName="Name21" presStyleCnt="0"/>
      <dgm:spPr/>
    </dgm:pt>
    <dgm:pt modelId="{F71CA7AF-C13D-4C8D-BB9A-681B93FB1C90}" type="pres">
      <dgm:prSet presAssocID="{F467998E-5AA7-4A2C-B91C-9242F83352C6}" presName="level2Shape" presStyleLbl="node4" presStyleIdx="0" presStyleCnt="4"/>
      <dgm:spPr/>
    </dgm:pt>
    <dgm:pt modelId="{26CBA528-0426-43D4-8B4B-48059C0D1463}" type="pres">
      <dgm:prSet presAssocID="{F467998E-5AA7-4A2C-B91C-9242F83352C6}" presName="hierChild3" presStyleCnt="0"/>
      <dgm:spPr/>
    </dgm:pt>
    <dgm:pt modelId="{2D474DF1-2CD9-40BE-8647-52A01CFFDF86}" type="pres">
      <dgm:prSet presAssocID="{B57A4FD1-883D-4C38-8385-9EEE7888A446}" presName="Name19" presStyleLbl="parChTrans1D2" presStyleIdx="1" presStyleCnt="2"/>
      <dgm:spPr/>
    </dgm:pt>
    <dgm:pt modelId="{C7A9E738-9C0E-49FE-8A7A-D76F495631DD}" type="pres">
      <dgm:prSet presAssocID="{FCE99638-EF51-41E1-A7E3-25E3603E58CE}" presName="Name21" presStyleCnt="0"/>
      <dgm:spPr/>
    </dgm:pt>
    <dgm:pt modelId="{49A26294-B979-4DB8-A9FC-427440D5B8CE}" type="pres">
      <dgm:prSet presAssocID="{FCE99638-EF51-41E1-A7E3-25E3603E58CE}" presName="level2Shape" presStyleLbl="node2" presStyleIdx="1" presStyleCnt="2"/>
      <dgm:spPr/>
    </dgm:pt>
    <dgm:pt modelId="{AA18EACC-0179-4A5A-B171-AE0880AA1D8E}" type="pres">
      <dgm:prSet presAssocID="{FCE99638-EF51-41E1-A7E3-25E3603E58CE}" presName="hierChild3" presStyleCnt="0"/>
      <dgm:spPr/>
    </dgm:pt>
    <dgm:pt modelId="{DB20B533-750D-47FA-B954-E1E46770C5C6}" type="pres">
      <dgm:prSet presAssocID="{954D29A0-B2F3-4BFD-9873-2830C69FF70B}" presName="Name19" presStyleLbl="parChTrans1D3" presStyleIdx="1" presStyleCnt="2"/>
      <dgm:spPr/>
    </dgm:pt>
    <dgm:pt modelId="{0B2857D8-DB5A-44CA-8F3A-73C0FD4BD600}" type="pres">
      <dgm:prSet presAssocID="{13BD457E-2DB1-413C-B40D-40F282E0E4CB}" presName="Name21" presStyleCnt="0"/>
      <dgm:spPr/>
    </dgm:pt>
    <dgm:pt modelId="{5DA25DA4-36EB-4240-B157-79A8916B7B8D}" type="pres">
      <dgm:prSet presAssocID="{13BD457E-2DB1-413C-B40D-40F282E0E4CB}" presName="level2Shape" presStyleLbl="node3" presStyleIdx="1" presStyleCnt="2"/>
      <dgm:spPr/>
    </dgm:pt>
    <dgm:pt modelId="{6BAE2A7F-2E3C-474A-9383-71942E3CAF44}" type="pres">
      <dgm:prSet presAssocID="{13BD457E-2DB1-413C-B40D-40F282E0E4CB}" presName="hierChild3" presStyleCnt="0"/>
      <dgm:spPr/>
    </dgm:pt>
    <dgm:pt modelId="{08A0B1AF-4598-40FA-A150-6F3B41B3C406}" type="pres">
      <dgm:prSet presAssocID="{AB33FC1E-0C9B-4574-8211-87D848303B58}" presName="Name19" presStyleLbl="parChTrans1D4" presStyleIdx="1" presStyleCnt="4"/>
      <dgm:spPr/>
    </dgm:pt>
    <dgm:pt modelId="{B52047D4-4E7E-4148-BE2F-1360338E5121}" type="pres">
      <dgm:prSet presAssocID="{6C91F152-5F95-4242-B332-412EDDD466CC}" presName="Name21" presStyleCnt="0"/>
      <dgm:spPr/>
    </dgm:pt>
    <dgm:pt modelId="{224E7081-5C84-482A-8534-A9A8E6BA631B}" type="pres">
      <dgm:prSet presAssocID="{6C91F152-5F95-4242-B332-412EDDD466CC}" presName="level2Shape" presStyleLbl="node4" presStyleIdx="1" presStyleCnt="4"/>
      <dgm:spPr/>
    </dgm:pt>
    <dgm:pt modelId="{3D08F777-0D2F-446D-B3AD-43420ED7735F}" type="pres">
      <dgm:prSet presAssocID="{6C91F152-5F95-4242-B332-412EDDD466CC}" presName="hierChild3" presStyleCnt="0"/>
      <dgm:spPr/>
    </dgm:pt>
    <dgm:pt modelId="{B392E4AD-6997-4028-938D-D4B80E588AAF}" type="pres">
      <dgm:prSet presAssocID="{F5275A66-7A4A-43CE-BF47-858046EBC91E}" presName="Name19" presStyleLbl="parChTrans1D4" presStyleIdx="2" presStyleCnt="4"/>
      <dgm:spPr/>
    </dgm:pt>
    <dgm:pt modelId="{D1137107-63F5-4177-A138-7ECCD7AA5D64}" type="pres">
      <dgm:prSet presAssocID="{FAD800A9-011B-4112-B7FA-94CCF452E942}" presName="Name21" presStyleCnt="0"/>
      <dgm:spPr/>
    </dgm:pt>
    <dgm:pt modelId="{07CE8CF1-A7B5-4BD1-A85C-B0A961625EF1}" type="pres">
      <dgm:prSet presAssocID="{FAD800A9-011B-4112-B7FA-94CCF452E942}" presName="level2Shape" presStyleLbl="node4" presStyleIdx="2" presStyleCnt="4"/>
      <dgm:spPr/>
    </dgm:pt>
    <dgm:pt modelId="{C2B462F8-4246-4FE4-9831-D879D06D50A9}" type="pres">
      <dgm:prSet presAssocID="{FAD800A9-011B-4112-B7FA-94CCF452E942}" presName="hierChild3" presStyleCnt="0"/>
      <dgm:spPr/>
    </dgm:pt>
    <dgm:pt modelId="{0E894A4D-8475-4066-BE92-5597EEB612FE}" type="pres">
      <dgm:prSet presAssocID="{0110C822-BF43-4627-8069-8943B67D1AD0}" presName="Name19" presStyleLbl="parChTrans1D4" presStyleIdx="3" presStyleCnt="4"/>
      <dgm:spPr/>
    </dgm:pt>
    <dgm:pt modelId="{A9E6B294-1406-49E1-AB2D-624D44C5BD46}" type="pres">
      <dgm:prSet presAssocID="{293BAC00-4ED5-4194-8822-2D4DBA2EBD9E}" presName="Name21" presStyleCnt="0"/>
      <dgm:spPr/>
    </dgm:pt>
    <dgm:pt modelId="{4F80AF42-4468-487B-9875-DFD1302EB5CC}" type="pres">
      <dgm:prSet presAssocID="{293BAC00-4ED5-4194-8822-2D4DBA2EBD9E}" presName="level2Shape" presStyleLbl="node4" presStyleIdx="3" presStyleCnt="4"/>
      <dgm:spPr/>
    </dgm:pt>
    <dgm:pt modelId="{A5E760C2-EC4B-420D-8910-33BDE966751A}" type="pres">
      <dgm:prSet presAssocID="{293BAC00-4ED5-4194-8822-2D4DBA2EBD9E}" presName="hierChild3" presStyleCnt="0"/>
      <dgm:spPr/>
    </dgm:pt>
    <dgm:pt modelId="{221F126C-8129-4811-BFFB-1D7980A67F18}" type="pres">
      <dgm:prSet presAssocID="{327C5316-B718-4305-B700-04D75F4AAAB4}" presName="bgShapesFlow" presStyleCnt="0"/>
      <dgm:spPr/>
    </dgm:pt>
  </dgm:ptLst>
  <dgm:cxnLst>
    <dgm:cxn modelId="{B6288F08-119F-4A3E-B730-89B98E5C0071}" type="presOf" srcId="{D4CA9CB0-23B3-4F37-BD70-D0379F4C9ED3}" destId="{3AE95055-6BB1-4430-B91E-4EF0036595EB}" srcOrd="0" destOrd="0" presId="urn:microsoft.com/office/officeart/2005/8/layout/hierarchy6"/>
    <dgm:cxn modelId="{D480F114-7BE1-423A-9936-9DD3130EF75F}" type="presOf" srcId="{FCE99638-EF51-41E1-A7E3-25E3603E58CE}" destId="{49A26294-B979-4DB8-A9FC-427440D5B8CE}" srcOrd="0" destOrd="0" presId="urn:microsoft.com/office/officeart/2005/8/layout/hierarchy6"/>
    <dgm:cxn modelId="{6F9F682F-53A9-4860-8148-149A0EC91BEC}" type="presOf" srcId="{13BD457E-2DB1-413C-B40D-40F282E0E4CB}" destId="{5DA25DA4-36EB-4240-B157-79A8916B7B8D}" srcOrd="0" destOrd="0" presId="urn:microsoft.com/office/officeart/2005/8/layout/hierarchy6"/>
    <dgm:cxn modelId="{215B0C36-C8C8-4930-9567-DC9B5B2E24E9}" srcId="{6C91F152-5F95-4242-B332-412EDDD466CC}" destId="{FAD800A9-011B-4112-B7FA-94CCF452E942}" srcOrd="0" destOrd="0" parTransId="{F5275A66-7A4A-43CE-BF47-858046EBC91E}" sibTransId="{B0365960-8D8D-4019-8E42-A2BDEED7F4E6}"/>
    <dgm:cxn modelId="{6E7AFE36-B37D-4AA3-9C89-6E88FB0432F0}" type="presOf" srcId="{F5275A66-7A4A-43CE-BF47-858046EBC91E}" destId="{B392E4AD-6997-4028-938D-D4B80E588AAF}" srcOrd="0" destOrd="0" presId="urn:microsoft.com/office/officeart/2005/8/layout/hierarchy6"/>
    <dgm:cxn modelId="{F2061638-028B-4B94-ABC1-CB72CD91C34A}" srcId="{02F90116-901B-45CF-B940-650B542806FD}" destId="{826E6554-C89D-4D97-B8BA-D468FBFC45EA}" srcOrd="0" destOrd="0" parTransId="{D4CA9CB0-23B3-4F37-BD70-D0379F4C9ED3}" sibTransId="{546814BF-19BA-429F-8D72-972C869D6751}"/>
    <dgm:cxn modelId="{647F5B38-64CC-4188-94DD-288D705881A5}" srcId="{FCE99638-EF51-41E1-A7E3-25E3603E58CE}" destId="{13BD457E-2DB1-413C-B40D-40F282E0E4CB}" srcOrd="0" destOrd="0" parTransId="{954D29A0-B2F3-4BFD-9873-2830C69FF70B}" sibTransId="{9E2083D5-B76E-4376-84E8-5949EE51DAEE}"/>
    <dgm:cxn modelId="{48CEB743-602A-45CB-875E-E6B0CA01C3DC}" type="presOf" srcId="{327C5316-B718-4305-B700-04D75F4AAAB4}" destId="{D70567D1-1512-4F8D-BB3A-3C5698DC7D6A}" srcOrd="0" destOrd="0" presId="urn:microsoft.com/office/officeart/2005/8/layout/hierarchy6"/>
    <dgm:cxn modelId="{8433D568-2C54-40BB-B258-157F878F06C3}" srcId="{F925BA89-6530-46FC-878A-06AB05D8C5DC}" destId="{F467998E-5AA7-4A2C-B91C-9242F83352C6}" srcOrd="0" destOrd="0" parTransId="{0C76F5A1-A2F5-46F9-BA3D-1F699E4B3FF8}" sibTransId="{86FA7254-8274-456F-82C4-881730596F75}"/>
    <dgm:cxn modelId="{2CDA9C69-1BDA-4451-96FD-038EBF2C3582}" type="presOf" srcId="{F467998E-5AA7-4A2C-B91C-9242F83352C6}" destId="{F71CA7AF-C13D-4C8D-BB9A-681B93FB1C90}" srcOrd="0" destOrd="0" presId="urn:microsoft.com/office/officeart/2005/8/layout/hierarchy6"/>
    <dgm:cxn modelId="{5916D669-EE6D-400F-B0DC-9EBA9C054F11}" type="presOf" srcId="{AB33FC1E-0C9B-4574-8211-87D848303B58}" destId="{08A0B1AF-4598-40FA-A150-6F3B41B3C406}" srcOrd="0" destOrd="0" presId="urn:microsoft.com/office/officeart/2005/8/layout/hierarchy6"/>
    <dgm:cxn modelId="{03EA7A4D-495B-4D33-92AF-83781B23CC08}" type="presOf" srcId="{83343F19-83E0-4735-9803-6AB0F51BEC74}" destId="{7C902894-E965-4B53-9D9B-F794A3CD3628}" srcOrd="0" destOrd="0" presId="urn:microsoft.com/office/officeart/2005/8/layout/hierarchy6"/>
    <dgm:cxn modelId="{C225BF53-F108-40E1-BDB7-F082A836B917}" type="presOf" srcId="{954D29A0-B2F3-4BFD-9873-2830C69FF70B}" destId="{DB20B533-750D-47FA-B954-E1E46770C5C6}" srcOrd="0" destOrd="0" presId="urn:microsoft.com/office/officeart/2005/8/layout/hierarchy6"/>
    <dgm:cxn modelId="{CCB22F57-C041-49E6-AB2E-C133E1E34D03}" srcId="{826E6554-C89D-4D97-B8BA-D468FBFC45EA}" destId="{F925BA89-6530-46FC-878A-06AB05D8C5DC}" srcOrd="0" destOrd="0" parTransId="{83343F19-83E0-4735-9803-6AB0F51BEC74}" sibTransId="{12A8F038-4078-4792-8E3E-25842AED2D96}"/>
    <dgm:cxn modelId="{15C87F88-3091-4597-9BD5-B4C99E9F6C7D}" srcId="{327C5316-B718-4305-B700-04D75F4AAAB4}" destId="{02F90116-901B-45CF-B940-650B542806FD}" srcOrd="0" destOrd="0" parTransId="{0CDCE2FC-2F3F-407C-8336-AFB70CC178F2}" sibTransId="{5C37A066-F531-434F-867E-76E010D1DBF6}"/>
    <dgm:cxn modelId="{E0E16289-6FEA-4C4C-A8BC-DA692724FB5F}" type="presOf" srcId="{F925BA89-6530-46FC-878A-06AB05D8C5DC}" destId="{3CA50D2C-FA38-4815-80D3-212990A5BCDC}" srcOrd="0" destOrd="0" presId="urn:microsoft.com/office/officeart/2005/8/layout/hierarchy6"/>
    <dgm:cxn modelId="{9CCE3891-9818-4181-B67B-21BBA21E274E}" type="presOf" srcId="{826E6554-C89D-4D97-B8BA-D468FBFC45EA}" destId="{4EDAF2A1-FA22-4E14-995D-83021D0E913A}" srcOrd="0" destOrd="0" presId="urn:microsoft.com/office/officeart/2005/8/layout/hierarchy6"/>
    <dgm:cxn modelId="{31DB0F9C-89AE-42E6-8FB5-76FA08ED55F3}" type="presOf" srcId="{0C76F5A1-A2F5-46F9-BA3D-1F699E4B3FF8}" destId="{4860F74B-D8ED-4C5A-8611-D1E30B6D46EA}" srcOrd="0" destOrd="0" presId="urn:microsoft.com/office/officeart/2005/8/layout/hierarchy6"/>
    <dgm:cxn modelId="{770CCD9F-F79D-40C6-88F5-DC98E23B1823}" srcId="{02F90116-901B-45CF-B940-650B542806FD}" destId="{FCE99638-EF51-41E1-A7E3-25E3603E58CE}" srcOrd="1" destOrd="0" parTransId="{B57A4FD1-883D-4C38-8385-9EEE7888A446}" sibTransId="{51C206B6-305D-45E6-9890-123F51A4CA51}"/>
    <dgm:cxn modelId="{0A3F23A0-37E9-4F78-A2F7-BC5804455171}" type="presOf" srcId="{FAD800A9-011B-4112-B7FA-94CCF452E942}" destId="{07CE8CF1-A7B5-4BD1-A85C-B0A961625EF1}" srcOrd="0" destOrd="0" presId="urn:microsoft.com/office/officeart/2005/8/layout/hierarchy6"/>
    <dgm:cxn modelId="{43DCE3A4-3522-4518-BBAE-12F38D61A4DA}" type="presOf" srcId="{0110C822-BF43-4627-8069-8943B67D1AD0}" destId="{0E894A4D-8475-4066-BE92-5597EEB612FE}" srcOrd="0" destOrd="0" presId="urn:microsoft.com/office/officeart/2005/8/layout/hierarchy6"/>
    <dgm:cxn modelId="{C92B55A7-4D02-452F-B80B-B087D1666453}" srcId="{13BD457E-2DB1-413C-B40D-40F282E0E4CB}" destId="{6C91F152-5F95-4242-B332-412EDDD466CC}" srcOrd="0" destOrd="0" parTransId="{AB33FC1E-0C9B-4574-8211-87D848303B58}" sibTransId="{469DB6DA-667F-49E5-B363-60887A6876C2}"/>
    <dgm:cxn modelId="{1E58C7C6-323A-4BCD-8883-D7E92FFA722A}" type="presOf" srcId="{02F90116-901B-45CF-B940-650B542806FD}" destId="{6553D6C4-D710-44A4-B741-4A559E4D3166}" srcOrd="0" destOrd="0" presId="urn:microsoft.com/office/officeart/2005/8/layout/hierarchy6"/>
    <dgm:cxn modelId="{1CC6CBCB-A0EC-4EC0-90EF-27C4A3BC8628}" type="presOf" srcId="{293BAC00-4ED5-4194-8822-2D4DBA2EBD9E}" destId="{4F80AF42-4468-487B-9875-DFD1302EB5CC}" srcOrd="0" destOrd="0" presId="urn:microsoft.com/office/officeart/2005/8/layout/hierarchy6"/>
    <dgm:cxn modelId="{259FDCD8-7B13-4E41-AE98-9135089E0D18}" srcId="{FAD800A9-011B-4112-B7FA-94CCF452E942}" destId="{293BAC00-4ED5-4194-8822-2D4DBA2EBD9E}" srcOrd="0" destOrd="0" parTransId="{0110C822-BF43-4627-8069-8943B67D1AD0}" sibTransId="{900CB9F6-E9C8-4624-B41A-2277ECC15E0E}"/>
    <dgm:cxn modelId="{8BD4D4F0-E775-4FB8-B29B-B1F6A4C97AF1}" type="presOf" srcId="{6C91F152-5F95-4242-B332-412EDDD466CC}" destId="{224E7081-5C84-482A-8534-A9A8E6BA631B}" srcOrd="0" destOrd="0" presId="urn:microsoft.com/office/officeart/2005/8/layout/hierarchy6"/>
    <dgm:cxn modelId="{CEB7FDF6-7A3F-44D2-B223-21E34DAC3C47}" type="presOf" srcId="{B57A4FD1-883D-4C38-8385-9EEE7888A446}" destId="{2D474DF1-2CD9-40BE-8647-52A01CFFDF86}" srcOrd="0" destOrd="0" presId="urn:microsoft.com/office/officeart/2005/8/layout/hierarchy6"/>
    <dgm:cxn modelId="{9BF624BC-7F6A-411E-8C70-BCBD9493572A}" type="presParOf" srcId="{D70567D1-1512-4F8D-BB3A-3C5698DC7D6A}" destId="{8A1B785C-8327-4531-9948-C4C3FAD631C3}" srcOrd="0" destOrd="0" presId="urn:microsoft.com/office/officeart/2005/8/layout/hierarchy6"/>
    <dgm:cxn modelId="{6E9406E7-7585-4135-90A6-5D283539015E}" type="presParOf" srcId="{8A1B785C-8327-4531-9948-C4C3FAD631C3}" destId="{BFEDE08F-14AD-4802-B730-A03E8F9AD54A}" srcOrd="0" destOrd="0" presId="urn:microsoft.com/office/officeart/2005/8/layout/hierarchy6"/>
    <dgm:cxn modelId="{FF0732E2-616B-4258-8696-3ECA29DB0101}" type="presParOf" srcId="{BFEDE08F-14AD-4802-B730-A03E8F9AD54A}" destId="{6EF11E99-DABA-491D-8B30-1346682196FF}" srcOrd="0" destOrd="0" presId="urn:microsoft.com/office/officeart/2005/8/layout/hierarchy6"/>
    <dgm:cxn modelId="{36224D66-2EC5-4843-BF1E-2F77CF8748D1}" type="presParOf" srcId="{6EF11E99-DABA-491D-8B30-1346682196FF}" destId="{6553D6C4-D710-44A4-B741-4A559E4D3166}" srcOrd="0" destOrd="0" presId="urn:microsoft.com/office/officeart/2005/8/layout/hierarchy6"/>
    <dgm:cxn modelId="{B8ED8215-AAAD-4EDA-8252-AEEDEBEBE114}" type="presParOf" srcId="{6EF11E99-DABA-491D-8B30-1346682196FF}" destId="{BE9C546F-217D-4267-BCC0-2CDDD9B1A081}" srcOrd="1" destOrd="0" presId="urn:microsoft.com/office/officeart/2005/8/layout/hierarchy6"/>
    <dgm:cxn modelId="{45193309-CCAB-4F42-9A64-A8F57163FEED}" type="presParOf" srcId="{BE9C546F-217D-4267-BCC0-2CDDD9B1A081}" destId="{3AE95055-6BB1-4430-B91E-4EF0036595EB}" srcOrd="0" destOrd="0" presId="urn:microsoft.com/office/officeart/2005/8/layout/hierarchy6"/>
    <dgm:cxn modelId="{E3112E17-C249-4B15-8EB9-4FD1DB8441A0}" type="presParOf" srcId="{BE9C546F-217D-4267-BCC0-2CDDD9B1A081}" destId="{61596B37-41E1-4D26-8C9F-15E57249CF49}" srcOrd="1" destOrd="0" presId="urn:microsoft.com/office/officeart/2005/8/layout/hierarchy6"/>
    <dgm:cxn modelId="{8EA3FA13-8019-45D0-AC80-5DAE185C68B9}" type="presParOf" srcId="{61596B37-41E1-4D26-8C9F-15E57249CF49}" destId="{4EDAF2A1-FA22-4E14-995D-83021D0E913A}" srcOrd="0" destOrd="0" presId="urn:microsoft.com/office/officeart/2005/8/layout/hierarchy6"/>
    <dgm:cxn modelId="{C15572CB-74C7-485E-9FEB-66FDC3A3FB4A}" type="presParOf" srcId="{61596B37-41E1-4D26-8C9F-15E57249CF49}" destId="{FA6CC7AC-2BA2-42D0-A024-EE59EC7D364A}" srcOrd="1" destOrd="0" presId="urn:microsoft.com/office/officeart/2005/8/layout/hierarchy6"/>
    <dgm:cxn modelId="{394CE94E-6EB3-4ABD-9F7B-F4E934C9903E}" type="presParOf" srcId="{FA6CC7AC-2BA2-42D0-A024-EE59EC7D364A}" destId="{7C902894-E965-4B53-9D9B-F794A3CD3628}" srcOrd="0" destOrd="0" presId="urn:microsoft.com/office/officeart/2005/8/layout/hierarchy6"/>
    <dgm:cxn modelId="{20D5DB4D-28E8-4425-9F41-772513715FDC}" type="presParOf" srcId="{FA6CC7AC-2BA2-42D0-A024-EE59EC7D364A}" destId="{2C15085F-F347-4FE4-A34C-7EF7A70B1366}" srcOrd="1" destOrd="0" presId="urn:microsoft.com/office/officeart/2005/8/layout/hierarchy6"/>
    <dgm:cxn modelId="{F4CFAD18-8926-4511-A2AB-A09AD25ACB42}" type="presParOf" srcId="{2C15085F-F347-4FE4-A34C-7EF7A70B1366}" destId="{3CA50D2C-FA38-4815-80D3-212990A5BCDC}" srcOrd="0" destOrd="0" presId="urn:microsoft.com/office/officeart/2005/8/layout/hierarchy6"/>
    <dgm:cxn modelId="{F0D6FC0D-F4CC-4641-B7E7-6E9D293145FD}" type="presParOf" srcId="{2C15085F-F347-4FE4-A34C-7EF7A70B1366}" destId="{06C95ED8-B317-4D78-AD0D-30FC300F6DB9}" srcOrd="1" destOrd="0" presId="urn:microsoft.com/office/officeart/2005/8/layout/hierarchy6"/>
    <dgm:cxn modelId="{683CA7CE-35C1-42BE-B0E6-8E0A5B9049CF}" type="presParOf" srcId="{06C95ED8-B317-4D78-AD0D-30FC300F6DB9}" destId="{4860F74B-D8ED-4C5A-8611-D1E30B6D46EA}" srcOrd="0" destOrd="0" presId="urn:microsoft.com/office/officeart/2005/8/layout/hierarchy6"/>
    <dgm:cxn modelId="{B1799252-9EC8-47A7-9BE2-D8DB393E5123}" type="presParOf" srcId="{06C95ED8-B317-4D78-AD0D-30FC300F6DB9}" destId="{46806DFF-F292-460B-935B-852D40090796}" srcOrd="1" destOrd="0" presId="urn:microsoft.com/office/officeart/2005/8/layout/hierarchy6"/>
    <dgm:cxn modelId="{8E4D0A36-AB71-43EB-8664-21982E124BA9}" type="presParOf" srcId="{46806DFF-F292-460B-935B-852D40090796}" destId="{F71CA7AF-C13D-4C8D-BB9A-681B93FB1C90}" srcOrd="0" destOrd="0" presId="urn:microsoft.com/office/officeart/2005/8/layout/hierarchy6"/>
    <dgm:cxn modelId="{0A4F88F1-1CA7-499C-A1A9-42A6BF56ACF0}" type="presParOf" srcId="{46806DFF-F292-460B-935B-852D40090796}" destId="{26CBA528-0426-43D4-8B4B-48059C0D1463}" srcOrd="1" destOrd="0" presId="urn:microsoft.com/office/officeart/2005/8/layout/hierarchy6"/>
    <dgm:cxn modelId="{BA49ACF5-F4B6-48FA-AB54-CA65A82B1C67}" type="presParOf" srcId="{BE9C546F-217D-4267-BCC0-2CDDD9B1A081}" destId="{2D474DF1-2CD9-40BE-8647-52A01CFFDF86}" srcOrd="2" destOrd="0" presId="urn:microsoft.com/office/officeart/2005/8/layout/hierarchy6"/>
    <dgm:cxn modelId="{0EB679BA-B966-4462-9DDF-D77CADD44E28}" type="presParOf" srcId="{BE9C546F-217D-4267-BCC0-2CDDD9B1A081}" destId="{C7A9E738-9C0E-49FE-8A7A-D76F495631DD}" srcOrd="3" destOrd="0" presId="urn:microsoft.com/office/officeart/2005/8/layout/hierarchy6"/>
    <dgm:cxn modelId="{DE535986-2DB1-431F-9127-48B7E0A4A9D9}" type="presParOf" srcId="{C7A9E738-9C0E-49FE-8A7A-D76F495631DD}" destId="{49A26294-B979-4DB8-A9FC-427440D5B8CE}" srcOrd="0" destOrd="0" presId="urn:microsoft.com/office/officeart/2005/8/layout/hierarchy6"/>
    <dgm:cxn modelId="{89DDBDF9-48C3-4407-A39C-4FC84523DC39}" type="presParOf" srcId="{C7A9E738-9C0E-49FE-8A7A-D76F495631DD}" destId="{AA18EACC-0179-4A5A-B171-AE0880AA1D8E}" srcOrd="1" destOrd="0" presId="urn:microsoft.com/office/officeart/2005/8/layout/hierarchy6"/>
    <dgm:cxn modelId="{1E009BD4-7787-4E3F-934A-E8005DCF6552}" type="presParOf" srcId="{AA18EACC-0179-4A5A-B171-AE0880AA1D8E}" destId="{DB20B533-750D-47FA-B954-E1E46770C5C6}" srcOrd="0" destOrd="0" presId="urn:microsoft.com/office/officeart/2005/8/layout/hierarchy6"/>
    <dgm:cxn modelId="{6215192A-178C-4F31-934C-764B93D049AB}" type="presParOf" srcId="{AA18EACC-0179-4A5A-B171-AE0880AA1D8E}" destId="{0B2857D8-DB5A-44CA-8F3A-73C0FD4BD600}" srcOrd="1" destOrd="0" presId="urn:microsoft.com/office/officeart/2005/8/layout/hierarchy6"/>
    <dgm:cxn modelId="{C0A48786-FA47-4C59-B901-9991126AA73A}" type="presParOf" srcId="{0B2857D8-DB5A-44CA-8F3A-73C0FD4BD600}" destId="{5DA25DA4-36EB-4240-B157-79A8916B7B8D}" srcOrd="0" destOrd="0" presId="urn:microsoft.com/office/officeart/2005/8/layout/hierarchy6"/>
    <dgm:cxn modelId="{7AC5DC6F-9A2E-493A-A8AE-C87522DC9870}" type="presParOf" srcId="{0B2857D8-DB5A-44CA-8F3A-73C0FD4BD600}" destId="{6BAE2A7F-2E3C-474A-9383-71942E3CAF44}" srcOrd="1" destOrd="0" presId="urn:microsoft.com/office/officeart/2005/8/layout/hierarchy6"/>
    <dgm:cxn modelId="{87F76C19-9A84-41C2-A98B-F86BDFF7C9D7}" type="presParOf" srcId="{6BAE2A7F-2E3C-474A-9383-71942E3CAF44}" destId="{08A0B1AF-4598-40FA-A150-6F3B41B3C406}" srcOrd="0" destOrd="0" presId="urn:microsoft.com/office/officeart/2005/8/layout/hierarchy6"/>
    <dgm:cxn modelId="{95870057-A469-400B-A990-99D587ECBD7C}" type="presParOf" srcId="{6BAE2A7F-2E3C-474A-9383-71942E3CAF44}" destId="{B52047D4-4E7E-4148-BE2F-1360338E5121}" srcOrd="1" destOrd="0" presId="urn:microsoft.com/office/officeart/2005/8/layout/hierarchy6"/>
    <dgm:cxn modelId="{A076037B-684B-4155-9D5D-EFCF7AB61E94}" type="presParOf" srcId="{B52047D4-4E7E-4148-BE2F-1360338E5121}" destId="{224E7081-5C84-482A-8534-A9A8E6BA631B}" srcOrd="0" destOrd="0" presId="urn:microsoft.com/office/officeart/2005/8/layout/hierarchy6"/>
    <dgm:cxn modelId="{AD002DD3-0F34-465B-B7AB-5A95A7F49D09}" type="presParOf" srcId="{B52047D4-4E7E-4148-BE2F-1360338E5121}" destId="{3D08F777-0D2F-446D-B3AD-43420ED7735F}" srcOrd="1" destOrd="0" presId="urn:microsoft.com/office/officeart/2005/8/layout/hierarchy6"/>
    <dgm:cxn modelId="{D12E5A4F-E0AC-4209-848C-60F4ABEB07C2}" type="presParOf" srcId="{3D08F777-0D2F-446D-B3AD-43420ED7735F}" destId="{B392E4AD-6997-4028-938D-D4B80E588AAF}" srcOrd="0" destOrd="0" presId="urn:microsoft.com/office/officeart/2005/8/layout/hierarchy6"/>
    <dgm:cxn modelId="{B61D80AD-FF48-4381-A276-F3C08DDB518C}" type="presParOf" srcId="{3D08F777-0D2F-446D-B3AD-43420ED7735F}" destId="{D1137107-63F5-4177-A138-7ECCD7AA5D64}" srcOrd="1" destOrd="0" presId="urn:microsoft.com/office/officeart/2005/8/layout/hierarchy6"/>
    <dgm:cxn modelId="{FD38C181-3619-4FBE-A7BE-274F16DE2D84}" type="presParOf" srcId="{D1137107-63F5-4177-A138-7ECCD7AA5D64}" destId="{07CE8CF1-A7B5-4BD1-A85C-B0A961625EF1}" srcOrd="0" destOrd="0" presId="urn:microsoft.com/office/officeart/2005/8/layout/hierarchy6"/>
    <dgm:cxn modelId="{683A1B32-3304-442E-BF9B-0D06C9382C98}" type="presParOf" srcId="{D1137107-63F5-4177-A138-7ECCD7AA5D64}" destId="{C2B462F8-4246-4FE4-9831-D879D06D50A9}" srcOrd="1" destOrd="0" presId="urn:microsoft.com/office/officeart/2005/8/layout/hierarchy6"/>
    <dgm:cxn modelId="{908E767E-32D3-4DAA-87E6-753FFA7491AA}" type="presParOf" srcId="{C2B462F8-4246-4FE4-9831-D879D06D50A9}" destId="{0E894A4D-8475-4066-BE92-5597EEB612FE}" srcOrd="0" destOrd="0" presId="urn:microsoft.com/office/officeart/2005/8/layout/hierarchy6"/>
    <dgm:cxn modelId="{56B46C5C-5293-4F33-8038-39C820BF4CFA}" type="presParOf" srcId="{C2B462F8-4246-4FE4-9831-D879D06D50A9}" destId="{A9E6B294-1406-49E1-AB2D-624D44C5BD46}" srcOrd="1" destOrd="0" presId="urn:microsoft.com/office/officeart/2005/8/layout/hierarchy6"/>
    <dgm:cxn modelId="{99FC24DF-6CE1-4C34-8D79-E39A2069FBEB}" type="presParOf" srcId="{A9E6B294-1406-49E1-AB2D-624D44C5BD46}" destId="{4F80AF42-4468-487B-9875-DFD1302EB5CC}" srcOrd="0" destOrd="0" presId="urn:microsoft.com/office/officeart/2005/8/layout/hierarchy6"/>
    <dgm:cxn modelId="{09244862-7E7A-4D8D-B747-F5729380B38F}" type="presParOf" srcId="{A9E6B294-1406-49E1-AB2D-624D44C5BD46}" destId="{A5E760C2-EC4B-420D-8910-33BDE966751A}" srcOrd="1" destOrd="0" presId="urn:microsoft.com/office/officeart/2005/8/layout/hierarchy6"/>
    <dgm:cxn modelId="{7637AE77-89BC-4D1D-9668-3902CEED010C}" type="presParOf" srcId="{D70567D1-1512-4F8D-BB3A-3C5698DC7D6A}" destId="{221F126C-8129-4811-BFFB-1D7980A67F1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7C5316-B718-4305-B700-04D75F4AAAB4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2F90116-901B-45CF-B940-650B542806FD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DISCIPLINA y</a:t>
          </a:r>
          <a:endParaRPr lang="en-US" dirty="0"/>
        </a:p>
      </dgm:t>
    </dgm:pt>
    <dgm:pt modelId="{0CDCE2FC-2F3F-407C-8336-AFB70CC178F2}" type="parTrans" cxnId="{15C87F88-3091-4597-9BD5-B4C99E9F6C7D}">
      <dgm:prSet/>
      <dgm:spPr/>
    </dgm:pt>
    <dgm:pt modelId="{5C37A066-F531-434F-867E-76E010D1DBF6}" type="sibTrans" cxnId="{15C87F88-3091-4597-9BD5-B4C99E9F6C7D}">
      <dgm:prSet/>
      <dgm:spPr/>
    </dgm:pt>
    <dgm:pt modelId="{E1E1CFA8-F43F-436D-9BDA-5F6E43424A0C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SEZIONE 1</a:t>
          </a:r>
        </a:p>
      </dgm:t>
    </dgm:pt>
    <dgm:pt modelId="{2DA8D9C5-5374-4694-B46D-05E73915158A}" type="parTrans" cxnId="{66354EBD-945E-4325-B609-32361CA21A49}">
      <dgm:prSet/>
      <dgm:spPr/>
      <dgm:t>
        <a:bodyPr/>
        <a:lstStyle/>
        <a:p>
          <a:endParaRPr lang="it-IT"/>
        </a:p>
      </dgm:t>
    </dgm:pt>
    <dgm:pt modelId="{D39BB271-10EF-41DD-9089-14FB74ACAFEE}" type="sibTrans" cxnId="{66354EBD-945E-4325-B609-32361CA21A49}">
      <dgm:prSet/>
      <dgm:spPr/>
    </dgm:pt>
    <dgm:pt modelId="{D37FD23E-7A80-4D31-9702-64EA30E0CB2E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INSTALLAZIONE </a:t>
          </a:r>
        </a:p>
      </dgm:t>
    </dgm:pt>
    <dgm:pt modelId="{2F0F64C7-DE69-48C7-B1C1-50B1BF0C2D25}" type="parTrans" cxnId="{BEBCEDD1-64A0-4144-9971-EC4C9A6AF270}">
      <dgm:prSet/>
      <dgm:spPr/>
    </dgm:pt>
    <dgm:pt modelId="{EE175218-6EBC-4C51-A6D1-E9AC0977E08F}" type="sibTrans" cxnId="{BEBCEDD1-64A0-4144-9971-EC4C9A6AF270}">
      <dgm:prSet/>
      <dgm:spPr/>
    </dgm:pt>
    <dgm:pt modelId="{0418C732-4674-4F87-AE49-73F9F59CB2DD}">
      <dgm:prSet phldr="0"/>
      <dgm:spPr/>
      <dgm:t>
        <a:bodyPr/>
        <a:lstStyle/>
        <a:p>
          <a:r>
            <a:rPr lang="en-US" dirty="0">
              <a:latin typeface="Univers Condensed"/>
            </a:rPr>
            <a:t>FUNZIONE</a:t>
          </a:r>
        </a:p>
      </dgm:t>
    </dgm:pt>
    <dgm:pt modelId="{E3CD01FA-6A49-4D41-9684-AD31B34C77F7}" type="parTrans" cxnId="{F227A32C-3D4D-4F62-B1C3-B8F5775ECD55}">
      <dgm:prSet/>
      <dgm:spPr/>
    </dgm:pt>
    <dgm:pt modelId="{D731690E-6D4F-4703-8C5A-20AFB16A6976}" type="sibTrans" cxnId="{F227A32C-3D4D-4F62-B1C3-B8F5775ECD55}">
      <dgm:prSet/>
      <dgm:spPr/>
    </dgm:pt>
    <dgm:pt modelId="{89E248EB-F218-45FE-8A0F-731BD76589A7}">
      <dgm:prSet phldr="0"/>
      <dgm:spPr/>
      <dgm:t>
        <a:bodyPr/>
        <a:lstStyle/>
        <a:p>
          <a:r>
            <a:rPr lang="en-US" dirty="0">
              <a:latin typeface="Univers Condensed"/>
            </a:rPr>
            <a:t>TIPO</a:t>
          </a:r>
        </a:p>
      </dgm:t>
    </dgm:pt>
    <dgm:pt modelId="{AF3CF854-8E3F-443B-8606-C23D5A540AA8}" type="parTrans" cxnId="{C4D5EFC1-8BD8-4C9B-9920-0D03A83502C2}">
      <dgm:prSet/>
      <dgm:spPr/>
    </dgm:pt>
    <dgm:pt modelId="{49690E84-F3EE-4212-BADC-B06823A45F1C}" type="sibTrans" cxnId="{C4D5EFC1-8BD8-4C9B-9920-0D03A83502C2}">
      <dgm:prSet/>
      <dgm:spPr/>
    </dgm:pt>
    <dgm:pt modelId="{15D1D970-F1F0-47AE-8F4D-E8EFEB208ED2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SISTEMA</a:t>
          </a:r>
          <a:r>
            <a:rPr lang="en-US">
              <a:latin typeface="Univers Condensed"/>
            </a:rPr>
            <a:t> x</a:t>
          </a:r>
          <a:endParaRPr lang="it-IT"/>
        </a:p>
      </dgm:t>
    </dgm:pt>
    <dgm:pt modelId="{116B5468-D915-4DAA-A5C7-B36AFA71FABA}" type="parTrans" cxnId="{9D805BA6-7DBC-4F53-B2EE-10885B81D6B3}">
      <dgm:prSet/>
      <dgm:spPr/>
    </dgm:pt>
    <dgm:pt modelId="{FFFDD101-145C-4A45-8639-DCE0FECB702F}" type="sibTrans" cxnId="{9D805BA6-7DBC-4F53-B2EE-10885B81D6B3}">
      <dgm:prSet/>
      <dgm:spPr/>
    </dgm:pt>
    <dgm:pt modelId="{BDFBBBA2-F2F9-4BD2-BF49-0AE1B7DE444F}">
      <dgm:prSet phldr="0"/>
      <dgm:spPr/>
      <dgm:t>
        <a:bodyPr/>
        <a:lstStyle/>
        <a:p>
          <a:pPr rtl="0"/>
          <a:r>
            <a:rPr lang="en-US" dirty="0">
              <a:latin typeface="Univers Condensed"/>
            </a:rPr>
            <a:t>SEZIONE 2</a:t>
          </a:r>
          <a:endParaRPr lang="en-US" dirty="0"/>
        </a:p>
      </dgm:t>
    </dgm:pt>
    <dgm:pt modelId="{17FB019B-5D22-49CC-B0E9-81AF34444A1C}" type="parTrans" cxnId="{1631F485-C7E0-42D2-BF89-9E4D1E411DBB}">
      <dgm:prSet/>
      <dgm:spPr/>
    </dgm:pt>
    <dgm:pt modelId="{9BDB85E0-7B59-40B5-8D72-B6038133B292}" type="sibTrans" cxnId="{1631F485-C7E0-42D2-BF89-9E4D1E411DBB}">
      <dgm:prSet/>
      <dgm:spPr/>
    </dgm:pt>
    <dgm:pt modelId="{C98303F5-979E-49D8-940D-E11EC7CBDFA8}" type="pres">
      <dgm:prSet presAssocID="{327C5316-B718-4305-B700-04D75F4AAAB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7D49200-6FFD-401B-A054-13EA25566352}" type="pres">
      <dgm:prSet presAssocID="{D37FD23E-7A80-4D31-9702-64EA30E0CB2E}" presName="hierRoot1" presStyleCnt="0"/>
      <dgm:spPr/>
    </dgm:pt>
    <dgm:pt modelId="{0892878D-1A5C-4D58-B020-0BD16BB1BAA2}" type="pres">
      <dgm:prSet presAssocID="{D37FD23E-7A80-4D31-9702-64EA30E0CB2E}" presName="composite" presStyleCnt="0"/>
      <dgm:spPr/>
    </dgm:pt>
    <dgm:pt modelId="{675FC6CE-E844-4100-BA5B-0D1B0A2F549B}" type="pres">
      <dgm:prSet presAssocID="{D37FD23E-7A80-4D31-9702-64EA30E0CB2E}" presName="background" presStyleLbl="node0" presStyleIdx="0" presStyleCnt="1"/>
      <dgm:spPr/>
    </dgm:pt>
    <dgm:pt modelId="{F53FD20C-1EAA-40F3-89B6-749D19B8058A}" type="pres">
      <dgm:prSet presAssocID="{D37FD23E-7A80-4D31-9702-64EA30E0CB2E}" presName="text" presStyleLbl="fgAcc0" presStyleIdx="0" presStyleCnt="1">
        <dgm:presLayoutVars>
          <dgm:chPref val="3"/>
        </dgm:presLayoutVars>
      </dgm:prSet>
      <dgm:spPr/>
    </dgm:pt>
    <dgm:pt modelId="{697D5585-6205-457F-BFC3-6CE4A1B8022C}" type="pres">
      <dgm:prSet presAssocID="{D37FD23E-7A80-4D31-9702-64EA30E0CB2E}" presName="hierChild2" presStyleCnt="0"/>
      <dgm:spPr/>
    </dgm:pt>
    <dgm:pt modelId="{2F547F2F-FB5E-4644-A0EE-C6DC7373097F}" type="pres">
      <dgm:prSet presAssocID="{116B5468-D915-4DAA-A5C7-B36AFA71FABA}" presName="Name10" presStyleLbl="parChTrans1D2" presStyleIdx="0" presStyleCnt="1"/>
      <dgm:spPr/>
    </dgm:pt>
    <dgm:pt modelId="{6DAFFAF7-3C71-4A45-BA4C-5583AEF4CC4D}" type="pres">
      <dgm:prSet presAssocID="{15D1D970-F1F0-47AE-8F4D-E8EFEB208ED2}" presName="hierRoot2" presStyleCnt="0"/>
      <dgm:spPr/>
    </dgm:pt>
    <dgm:pt modelId="{00F5E3B8-34EF-481A-8B0A-2199030BC2AD}" type="pres">
      <dgm:prSet presAssocID="{15D1D970-F1F0-47AE-8F4D-E8EFEB208ED2}" presName="composite2" presStyleCnt="0"/>
      <dgm:spPr/>
    </dgm:pt>
    <dgm:pt modelId="{DED8E4AA-2568-4C71-9FF1-F0889DB091B8}" type="pres">
      <dgm:prSet presAssocID="{15D1D970-F1F0-47AE-8F4D-E8EFEB208ED2}" presName="background2" presStyleLbl="node2" presStyleIdx="0" presStyleCnt="1"/>
      <dgm:spPr/>
    </dgm:pt>
    <dgm:pt modelId="{1979D2C2-6C7D-4751-AD94-4E37391C0B3B}" type="pres">
      <dgm:prSet presAssocID="{15D1D970-F1F0-47AE-8F4D-E8EFEB208ED2}" presName="text2" presStyleLbl="fgAcc2" presStyleIdx="0" presStyleCnt="1">
        <dgm:presLayoutVars>
          <dgm:chPref val="3"/>
        </dgm:presLayoutVars>
      </dgm:prSet>
      <dgm:spPr/>
    </dgm:pt>
    <dgm:pt modelId="{327CCF57-D57C-4F4A-AF37-CCF3AA15D133}" type="pres">
      <dgm:prSet presAssocID="{15D1D970-F1F0-47AE-8F4D-E8EFEB208ED2}" presName="hierChild3" presStyleCnt="0"/>
      <dgm:spPr/>
    </dgm:pt>
    <dgm:pt modelId="{1B5D5891-CDDD-48C6-8FCF-9E5A0699C35A}" type="pres">
      <dgm:prSet presAssocID="{0CDCE2FC-2F3F-407C-8336-AFB70CC178F2}" presName="Name17" presStyleLbl="parChTrans1D3" presStyleIdx="0" presStyleCnt="2"/>
      <dgm:spPr/>
    </dgm:pt>
    <dgm:pt modelId="{8E49E693-DF41-4057-B333-BC188922A065}" type="pres">
      <dgm:prSet presAssocID="{02F90116-901B-45CF-B940-650B542806FD}" presName="hierRoot3" presStyleCnt="0"/>
      <dgm:spPr/>
    </dgm:pt>
    <dgm:pt modelId="{AA0A8F50-55CB-46EB-9F61-FF59A748AE58}" type="pres">
      <dgm:prSet presAssocID="{02F90116-901B-45CF-B940-650B542806FD}" presName="composite3" presStyleCnt="0"/>
      <dgm:spPr/>
    </dgm:pt>
    <dgm:pt modelId="{967CF39A-2B25-41F6-A16E-2925402F0519}" type="pres">
      <dgm:prSet presAssocID="{02F90116-901B-45CF-B940-650B542806FD}" presName="background3" presStyleLbl="node3" presStyleIdx="0" presStyleCnt="2"/>
      <dgm:spPr/>
    </dgm:pt>
    <dgm:pt modelId="{96EE3692-23DD-4C5D-8D20-3EC58D2B2D81}" type="pres">
      <dgm:prSet presAssocID="{02F90116-901B-45CF-B940-650B542806FD}" presName="text3" presStyleLbl="fgAcc3" presStyleIdx="0" presStyleCnt="2">
        <dgm:presLayoutVars>
          <dgm:chPref val="3"/>
        </dgm:presLayoutVars>
      </dgm:prSet>
      <dgm:spPr/>
    </dgm:pt>
    <dgm:pt modelId="{B49438FC-0E17-40B0-B3EC-8610FFD82C26}" type="pres">
      <dgm:prSet presAssocID="{02F90116-901B-45CF-B940-650B542806FD}" presName="hierChild4" presStyleCnt="0"/>
      <dgm:spPr/>
    </dgm:pt>
    <dgm:pt modelId="{94A6C10A-DE5C-435C-B673-C1E86B9E1A6B}" type="pres">
      <dgm:prSet presAssocID="{2DA8D9C5-5374-4694-B46D-05E73915158A}" presName="Name23" presStyleLbl="parChTrans1D4" presStyleIdx="0" presStyleCnt="3"/>
      <dgm:spPr/>
    </dgm:pt>
    <dgm:pt modelId="{E5488368-EC0C-44AD-B8E7-2D4C27F9F8BC}" type="pres">
      <dgm:prSet presAssocID="{E1E1CFA8-F43F-436D-9BDA-5F6E43424A0C}" presName="hierRoot4" presStyleCnt="0"/>
      <dgm:spPr/>
    </dgm:pt>
    <dgm:pt modelId="{5E0B560D-43AB-4649-B393-B78532542A2E}" type="pres">
      <dgm:prSet presAssocID="{E1E1CFA8-F43F-436D-9BDA-5F6E43424A0C}" presName="composite4" presStyleCnt="0"/>
      <dgm:spPr/>
    </dgm:pt>
    <dgm:pt modelId="{73B1B4D3-553F-434D-A6C8-F38DED5F400E}" type="pres">
      <dgm:prSet presAssocID="{E1E1CFA8-F43F-436D-9BDA-5F6E43424A0C}" presName="background4" presStyleLbl="node4" presStyleIdx="0" presStyleCnt="3"/>
      <dgm:spPr/>
    </dgm:pt>
    <dgm:pt modelId="{856FDB20-E39A-4F2E-8F0C-E7DB388FE298}" type="pres">
      <dgm:prSet presAssocID="{E1E1CFA8-F43F-436D-9BDA-5F6E43424A0C}" presName="text4" presStyleLbl="fgAcc4" presStyleIdx="0" presStyleCnt="3">
        <dgm:presLayoutVars>
          <dgm:chPref val="3"/>
        </dgm:presLayoutVars>
      </dgm:prSet>
      <dgm:spPr/>
    </dgm:pt>
    <dgm:pt modelId="{032571A2-A44D-4FDD-A370-6D7A6F45418F}" type="pres">
      <dgm:prSet presAssocID="{E1E1CFA8-F43F-436D-9BDA-5F6E43424A0C}" presName="hierChild5" presStyleCnt="0"/>
      <dgm:spPr/>
    </dgm:pt>
    <dgm:pt modelId="{607BC40B-13CA-4E97-BE53-69D50ADAC9B3}" type="pres">
      <dgm:prSet presAssocID="{17FB019B-5D22-49CC-B0E9-81AF34444A1C}" presName="Name23" presStyleLbl="parChTrans1D4" presStyleIdx="1" presStyleCnt="3"/>
      <dgm:spPr/>
    </dgm:pt>
    <dgm:pt modelId="{267673F9-986D-4495-972D-A30B898C23E7}" type="pres">
      <dgm:prSet presAssocID="{BDFBBBA2-F2F9-4BD2-BF49-0AE1B7DE444F}" presName="hierRoot4" presStyleCnt="0"/>
      <dgm:spPr/>
    </dgm:pt>
    <dgm:pt modelId="{ABEDE520-296F-4164-AA17-46960ED72045}" type="pres">
      <dgm:prSet presAssocID="{BDFBBBA2-F2F9-4BD2-BF49-0AE1B7DE444F}" presName="composite4" presStyleCnt="0"/>
      <dgm:spPr/>
    </dgm:pt>
    <dgm:pt modelId="{6C4C31C0-099B-4D86-A017-82E5ED9D0031}" type="pres">
      <dgm:prSet presAssocID="{BDFBBBA2-F2F9-4BD2-BF49-0AE1B7DE444F}" presName="background4" presStyleLbl="node4" presStyleIdx="1" presStyleCnt="3"/>
      <dgm:spPr/>
    </dgm:pt>
    <dgm:pt modelId="{8C29B029-B796-4200-B277-B9E8FC994FFB}" type="pres">
      <dgm:prSet presAssocID="{BDFBBBA2-F2F9-4BD2-BF49-0AE1B7DE444F}" presName="text4" presStyleLbl="fgAcc4" presStyleIdx="1" presStyleCnt="3">
        <dgm:presLayoutVars>
          <dgm:chPref val="3"/>
        </dgm:presLayoutVars>
      </dgm:prSet>
      <dgm:spPr/>
    </dgm:pt>
    <dgm:pt modelId="{79118A5A-A43F-4738-A4B0-B863057F9F75}" type="pres">
      <dgm:prSet presAssocID="{BDFBBBA2-F2F9-4BD2-BF49-0AE1B7DE444F}" presName="hierChild5" presStyleCnt="0"/>
      <dgm:spPr/>
    </dgm:pt>
    <dgm:pt modelId="{ECB8A4A9-B323-4E54-BC9F-B360AB295C02}" type="pres">
      <dgm:prSet presAssocID="{E3CD01FA-6A49-4D41-9684-AD31B34C77F7}" presName="Name17" presStyleLbl="parChTrans1D3" presStyleIdx="1" presStyleCnt="2"/>
      <dgm:spPr/>
    </dgm:pt>
    <dgm:pt modelId="{5B60E9E2-DFC1-4D7C-BC2B-49945BA669EC}" type="pres">
      <dgm:prSet presAssocID="{0418C732-4674-4F87-AE49-73F9F59CB2DD}" presName="hierRoot3" presStyleCnt="0"/>
      <dgm:spPr/>
    </dgm:pt>
    <dgm:pt modelId="{0DF416AA-C384-4463-ADDE-698C1E6F35A9}" type="pres">
      <dgm:prSet presAssocID="{0418C732-4674-4F87-AE49-73F9F59CB2DD}" presName="composite3" presStyleCnt="0"/>
      <dgm:spPr/>
    </dgm:pt>
    <dgm:pt modelId="{2736E5E1-18B5-410F-BDB8-8A48E49F47CB}" type="pres">
      <dgm:prSet presAssocID="{0418C732-4674-4F87-AE49-73F9F59CB2DD}" presName="background3" presStyleLbl="node3" presStyleIdx="1" presStyleCnt="2"/>
      <dgm:spPr/>
    </dgm:pt>
    <dgm:pt modelId="{EBD8A992-CB00-43C8-9A43-EC6C542C092D}" type="pres">
      <dgm:prSet presAssocID="{0418C732-4674-4F87-AE49-73F9F59CB2DD}" presName="text3" presStyleLbl="fgAcc3" presStyleIdx="1" presStyleCnt="2">
        <dgm:presLayoutVars>
          <dgm:chPref val="3"/>
        </dgm:presLayoutVars>
      </dgm:prSet>
      <dgm:spPr/>
    </dgm:pt>
    <dgm:pt modelId="{F2FB46FD-2558-4019-BB34-C790570F320A}" type="pres">
      <dgm:prSet presAssocID="{0418C732-4674-4F87-AE49-73F9F59CB2DD}" presName="hierChild4" presStyleCnt="0"/>
      <dgm:spPr/>
    </dgm:pt>
    <dgm:pt modelId="{6B0E0378-D71F-4792-A1B8-D6B5B7AF0860}" type="pres">
      <dgm:prSet presAssocID="{AF3CF854-8E3F-443B-8606-C23D5A540AA8}" presName="Name23" presStyleLbl="parChTrans1D4" presStyleIdx="2" presStyleCnt="3"/>
      <dgm:spPr/>
    </dgm:pt>
    <dgm:pt modelId="{81D78F09-C514-4854-A94F-4488848DDE9F}" type="pres">
      <dgm:prSet presAssocID="{89E248EB-F218-45FE-8A0F-731BD76589A7}" presName="hierRoot4" presStyleCnt="0"/>
      <dgm:spPr/>
    </dgm:pt>
    <dgm:pt modelId="{71595C28-1871-4EFB-9FEA-F0C261CFA58E}" type="pres">
      <dgm:prSet presAssocID="{89E248EB-F218-45FE-8A0F-731BD76589A7}" presName="composite4" presStyleCnt="0"/>
      <dgm:spPr/>
    </dgm:pt>
    <dgm:pt modelId="{B7815675-DB9C-4354-ABAF-0819A2ECB994}" type="pres">
      <dgm:prSet presAssocID="{89E248EB-F218-45FE-8A0F-731BD76589A7}" presName="background4" presStyleLbl="node4" presStyleIdx="2" presStyleCnt="3"/>
      <dgm:spPr/>
    </dgm:pt>
    <dgm:pt modelId="{4274A4BE-47FD-4FB5-8922-EF96DDCB5D40}" type="pres">
      <dgm:prSet presAssocID="{89E248EB-F218-45FE-8A0F-731BD76589A7}" presName="text4" presStyleLbl="fgAcc4" presStyleIdx="2" presStyleCnt="3">
        <dgm:presLayoutVars>
          <dgm:chPref val="3"/>
        </dgm:presLayoutVars>
      </dgm:prSet>
      <dgm:spPr/>
    </dgm:pt>
    <dgm:pt modelId="{DEFEA090-50E5-4D36-A151-E331D0498CAC}" type="pres">
      <dgm:prSet presAssocID="{89E248EB-F218-45FE-8A0F-731BD76589A7}" presName="hierChild5" presStyleCnt="0"/>
      <dgm:spPr/>
    </dgm:pt>
  </dgm:ptLst>
  <dgm:cxnLst>
    <dgm:cxn modelId="{21DEFD05-344B-42F9-BB8D-85592042C6EB}" type="presOf" srcId="{327C5316-B718-4305-B700-04D75F4AAAB4}" destId="{C98303F5-979E-49D8-940D-E11EC7CBDFA8}" srcOrd="0" destOrd="0" presId="urn:microsoft.com/office/officeart/2005/8/layout/hierarchy1"/>
    <dgm:cxn modelId="{240A860C-8435-444F-907E-040ACF1107D3}" type="presOf" srcId="{02F90116-901B-45CF-B940-650B542806FD}" destId="{96EE3692-23DD-4C5D-8D20-3EC58D2B2D81}" srcOrd="0" destOrd="0" presId="urn:microsoft.com/office/officeart/2005/8/layout/hierarchy1"/>
    <dgm:cxn modelId="{6AB5240F-C0A2-4CA9-AEF0-F2DD904FF00F}" type="presOf" srcId="{AF3CF854-8E3F-443B-8606-C23D5A540AA8}" destId="{6B0E0378-D71F-4792-A1B8-D6B5B7AF0860}" srcOrd="0" destOrd="0" presId="urn:microsoft.com/office/officeart/2005/8/layout/hierarchy1"/>
    <dgm:cxn modelId="{ACD43414-732E-4EA0-8BD6-34FA5836ABB9}" type="presOf" srcId="{D37FD23E-7A80-4D31-9702-64EA30E0CB2E}" destId="{F53FD20C-1EAA-40F3-89B6-749D19B8058A}" srcOrd="0" destOrd="0" presId="urn:microsoft.com/office/officeart/2005/8/layout/hierarchy1"/>
    <dgm:cxn modelId="{9DC4DE1C-97D6-4633-BD06-B99CA68DCFF0}" type="presOf" srcId="{0CDCE2FC-2F3F-407C-8336-AFB70CC178F2}" destId="{1B5D5891-CDDD-48C6-8FCF-9E5A0699C35A}" srcOrd="0" destOrd="0" presId="urn:microsoft.com/office/officeart/2005/8/layout/hierarchy1"/>
    <dgm:cxn modelId="{F227A32C-3D4D-4F62-B1C3-B8F5775ECD55}" srcId="{15D1D970-F1F0-47AE-8F4D-E8EFEB208ED2}" destId="{0418C732-4674-4F87-AE49-73F9F59CB2DD}" srcOrd="1" destOrd="0" parTransId="{E3CD01FA-6A49-4D41-9684-AD31B34C77F7}" sibTransId="{D731690E-6D4F-4703-8C5A-20AFB16A6976}"/>
    <dgm:cxn modelId="{36B1CE60-2BE1-45C8-987C-90A43F11C029}" type="presOf" srcId="{116B5468-D915-4DAA-A5C7-B36AFA71FABA}" destId="{2F547F2F-FB5E-4644-A0EE-C6DC7373097F}" srcOrd="0" destOrd="0" presId="urn:microsoft.com/office/officeart/2005/8/layout/hierarchy1"/>
    <dgm:cxn modelId="{4ACF684D-748A-4874-B096-CB7DE082B281}" type="presOf" srcId="{2DA8D9C5-5374-4694-B46D-05E73915158A}" destId="{94A6C10A-DE5C-435C-B673-C1E86B9E1A6B}" srcOrd="0" destOrd="0" presId="urn:microsoft.com/office/officeart/2005/8/layout/hierarchy1"/>
    <dgm:cxn modelId="{C5835D51-E62C-4518-BE73-6EC3922EECDF}" type="presOf" srcId="{E3CD01FA-6A49-4D41-9684-AD31B34C77F7}" destId="{ECB8A4A9-B323-4E54-BC9F-B360AB295C02}" srcOrd="0" destOrd="0" presId="urn:microsoft.com/office/officeart/2005/8/layout/hierarchy1"/>
    <dgm:cxn modelId="{CA22AB71-4EF0-4892-B404-17F266657962}" type="presOf" srcId="{17FB019B-5D22-49CC-B0E9-81AF34444A1C}" destId="{607BC40B-13CA-4E97-BE53-69D50ADAC9B3}" srcOrd="0" destOrd="0" presId="urn:microsoft.com/office/officeart/2005/8/layout/hierarchy1"/>
    <dgm:cxn modelId="{3F90DF80-C4E5-4E95-A2E3-2EBF838D273C}" type="presOf" srcId="{89E248EB-F218-45FE-8A0F-731BD76589A7}" destId="{4274A4BE-47FD-4FB5-8922-EF96DDCB5D40}" srcOrd="0" destOrd="0" presId="urn:microsoft.com/office/officeart/2005/8/layout/hierarchy1"/>
    <dgm:cxn modelId="{1631F485-C7E0-42D2-BF89-9E4D1E411DBB}" srcId="{02F90116-901B-45CF-B940-650B542806FD}" destId="{BDFBBBA2-F2F9-4BD2-BF49-0AE1B7DE444F}" srcOrd="1" destOrd="0" parTransId="{17FB019B-5D22-49CC-B0E9-81AF34444A1C}" sibTransId="{9BDB85E0-7B59-40B5-8D72-B6038133B292}"/>
    <dgm:cxn modelId="{15C87F88-3091-4597-9BD5-B4C99E9F6C7D}" srcId="{15D1D970-F1F0-47AE-8F4D-E8EFEB208ED2}" destId="{02F90116-901B-45CF-B940-650B542806FD}" srcOrd="0" destOrd="0" parTransId="{0CDCE2FC-2F3F-407C-8336-AFB70CC178F2}" sibTransId="{5C37A066-F531-434F-867E-76E010D1DBF6}"/>
    <dgm:cxn modelId="{9D805BA6-7DBC-4F53-B2EE-10885B81D6B3}" srcId="{D37FD23E-7A80-4D31-9702-64EA30E0CB2E}" destId="{15D1D970-F1F0-47AE-8F4D-E8EFEB208ED2}" srcOrd="0" destOrd="0" parTransId="{116B5468-D915-4DAA-A5C7-B36AFA71FABA}" sibTransId="{FFFDD101-145C-4A45-8639-DCE0FECB702F}"/>
    <dgm:cxn modelId="{D7D38AAE-D8FB-4D3A-BA0C-4EE644F46D9E}" type="presOf" srcId="{BDFBBBA2-F2F9-4BD2-BF49-0AE1B7DE444F}" destId="{8C29B029-B796-4200-B277-B9E8FC994FFB}" srcOrd="0" destOrd="0" presId="urn:microsoft.com/office/officeart/2005/8/layout/hierarchy1"/>
    <dgm:cxn modelId="{66354EBD-945E-4325-B609-32361CA21A49}" srcId="{02F90116-901B-45CF-B940-650B542806FD}" destId="{E1E1CFA8-F43F-436D-9BDA-5F6E43424A0C}" srcOrd="0" destOrd="0" parTransId="{2DA8D9C5-5374-4694-B46D-05E73915158A}" sibTransId="{D39BB271-10EF-41DD-9089-14FB74ACAFEE}"/>
    <dgm:cxn modelId="{C4D5EFC1-8BD8-4C9B-9920-0D03A83502C2}" srcId="{0418C732-4674-4F87-AE49-73F9F59CB2DD}" destId="{89E248EB-F218-45FE-8A0F-731BD76589A7}" srcOrd="0" destOrd="0" parTransId="{AF3CF854-8E3F-443B-8606-C23D5A540AA8}" sibTransId="{49690E84-F3EE-4212-BADC-B06823A45F1C}"/>
    <dgm:cxn modelId="{875189C5-0AF8-400C-81DE-277963539E68}" type="presOf" srcId="{15D1D970-F1F0-47AE-8F4D-E8EFEB208ED2}" destId="{1979D2C2-6C7D-4751-AD94-4E37391C0B3B}" srcOrd="0" destOrd="0" presId="urn:microsoft.com/office/officeart/2005/8/layout/hierarchy1"/>
    <dgm:cxn modelId="{BEBCEDD1-64A0-4144-9971-EC4C9A6AF270}" srcId="{327C5316-B718-4305-B700-04D75F4AAAB4}" destId="{D37FD23E-7A80-4D31-9702-64EA30E0CB2E}" srcOrd="0" destOrd="0" parTransId="{2F0F64C7-DE69-48C7-B1C1-50B1BF0C2D25}" sibTransId="{EE175218-6EBC-4C51-A6D1-E9AC0977E08F}"/>
    <dgm:cxn modelId="{5BAC12D4-A7FF-4BEB-9FF1-EE8F439EEBB7}" type="presOf" srcId="{E1E1CFA8-F43F-436D-9BDA-5F6E43424A0C}" destId="{856FDB20-E39A-4F2E-8F0C-E7DB388FE298}" srcOrd="0" destOrd="0" presId="urn:microsoft.com/office/officeart/2005/8/layout/hierarchy1"/>
    <dgm:cxn modelId="{7BD493FA-491C-45AC-A5DE-13D580DC9A7E}" type="presOf" srcId="{0418C732-4674-4F87-AE49-73F9F59CB2DD}" destId="{EBD8A992-CB00-43C8-9A43-EC6C542C092D}" srcOrd="0" destOrd="0" presId="urn:microsoft.com/office/officeart/2005/8/layout/hierarchy1"/>
    <dgm:cxn modelId="{56542525-D4E6-47E1-8194-8155875DACD2}" type="presParOf" srcId="{C98303F5-979E-49D8-940D-E11EC7CBDFA8}" destId="{B7D49200-6FFD-401B-A054-13EA25566352}" srcOrd="0" destOrd="0" presId="urn:microsoft.com/office/officeart/2005/8/layout/hierarchy1"/>
    <dgm:cxn modelId="{7D4BE176-7920-4721-AAEA-B05928FBCAB1}" type="presParOf" srcId="{B7D49200-6FFD-401B-A054-13EA25566352}" destId="{0892878D-1A5C-4D58-B020-0BD16BB1BAA2}" srcOrd="0" destOrd="0" presId="urn:microsoft.com/office/officeart/2005/8/layout/hierarchy1"/>
    <dgm:cxn modelId="{D36AFEA5-3A23-4479-A895-7EDC8748D5D4}" type="presParOf" srcId="{0892878D-1A5C-4D58-B020-0BD16BB1BAA2}" destId="{675FC6CE-E844-4100-BA5B-0D1B0A2F549B}" srcOrd="0" destOrd="0" presId="urn:microsoft.com/office/officeart/2005/8/layout/hierarchy1"/>
    <dgm:cxn modelId="{696E36D7-58B5-4AEB-A4CF-1F8BF579A7EF}" type="presParOf" srcId="{0892878D-1A5C-4D58-B020-0BD16BB1BAA2}" destId="{F53FD20C-1EAA-40F3-89B6-749D19B8058A}" srcOrd="1" destOrd="0" presId="urn:microsoft.com/office/officeart/2005/8/layout/hierarchy1"/>
    <dgm:cxn modelId="{4EC02EDA-75D4-4EC5-91A6-D3D1E44A1066}" type="presParOf" srcId="{B7D49200-6FFD-401B-A054-13EA25566352}" destId="{697D5585-6205-457F-BFC3-6CE4A1B8022C}" srcOrd="1" destOrd="0" presId="urn:microsoft.com/office/officeart/2005/8/layout/hierarchy1"/>
    <dgm:cxn modelId="{A12A5155-C79B-4621-B3D6-0A5F57017867}" type="presParOf" srcId="{697D5585-6205-457F-BFC3-6CE4A1B8022C}" destId="{2F547F2F-FB5E-4644-A0EE-C6DC7373097F}" srcOrd="0" destOrd="0" presId="urn:microsoft.com/office/officeart/2005/8/layout/hierarchy1"/>
    <dgm:cxn modelId="{2B5D3547-0380-4BBB-AB74-2467405E6EDA}" type="presParOf" srcId="{697D5585-6205-457F-BFC3-6CE4A1B8022C}" destId="{6DAFFAF7-3C71-4A45-BA4C-5583AEF4CC4D}" srcOrd="1" destOrd="0" presId="urn:microsoft.com/office/officeart/2005/8/layout/hierarchy1"/>
    <dgm:cxn modelId="{CBB418DC-C3B9-4B62-BFCC-811AE6DE58C9}" type="presParOf" srcId="{6DAFFAF7-3C71-4A45-BA4C-5583AEF4CC4D}" destId="{00F5E3B8-34EF-481A-8B0A-2199030BC2AD}" srcOrd="0" destOrd="0" presId="urn:microsoft.com/office/officeart/2005/8/layout/hierarchy1"/>
    <dgm:cxn modelId="{42244E05-399A-4C4C-AD83-346003B09B97}" type="presParOf" srcId="{00F5E3B8-34EF-481A-8B0A-2199030BC2AD}" destId="{DED8E4AA-2568-4C71-9FF1-F0889DB091B8}" srcOrd="0" destOrd="0" presId="urn:microsoft.com/office/officeart/2005/8/layout/hierarchy1"/>
    <dgm:cxn modelId="{F524C444-C0C5-45D2-BA8C-DEFFC73C9209}" type="presParOf" srcId="{00F5E3B8-34EF-481A-8B0A-2199030BC2AD}" destId="{1979D2C2-6C7D-4751-AD94-4E37391C0B3B}" srcOrd="1" destOrd="0" presId="urn:microsoft.com/office/officeart/2005/8/layout/hierarchy1"/>
    <dgm:cxn modelId="{B3BC0244-8015-4771-BB67-6D1409D95C9F}" type="presParOf" srcId="{6DAFFAF7-3C71-4A45-BA4C-5583AEF4CC4D}" destId="{327CCF57-D57C-4F4A-AF37-CCF3AA15D133}" srcOrd="1" destOrd="0" presId="urn:microsoft.com/office/officeart/2005/8/layout/hierarchy1"/>
    <dgm:cxn modelId="{9C61E6CC-A48A-413F-9DE2-AD497E017B2B}" type="presParOf" srcId="{327CCF57-D57C-4F4A-AF37-CCF3AA15D133}" destId="{1B5D5891-CDDD-48C6-8FCF-9E5A0699C35A}" srcOrd="0" destOrd="0" presId="urn:microsoft.com/office/officeart/2005/8/layout/hierarchy1"/>
    <dgm:cxn modelId="{5A76EAA9-B8C6-42F6-81CC-2149E5CE4695}" type="presParOf" srcId="{327CCF57-D57C-4F4A-AF37-CCF3AA15D133}" destId="{8E49E693-DF41-4057-B333-BC188922A065}" srcOrd="1" destOrd="0" presId="urn:microsoft.com/office/officeart/2005/8/layout/hierarchy1"/>
    <dgm:cxn modelId="{8C05C81F-A809-4860-A69D-8A2BFF86C898}" type="presParOf" srcId="{8E49E693-DF41-4057-B333-BC188922A065}" destId="{AA0A8F50-55CB-46EB-9F61-FF59A748AE58}" srcOrd="0" destOrd="0" presId="urn:microsoft.com/office/officeart/2005/8/layout/hierarchy1"/>
    <dgm:cxn modelId="{FBB1784B-6E0C-46ED-8F8C-EDBCE60CC7F0}" type="presParOf" srcId="{AA0A8F50-55CB-46EB-9F61-FF59A748AE58}" destId="{967CF39A-2B25-41F6-A16E-2925402F0519}" srcOrd="0" destOrd="0" presId="urn:microsoft.com/office/officeart/2005/8/layout/hierarchy1"/>
    <dgm:cxn modelId="{5EFACA0C-556A-4869-9797-5A93B3B1B655}" type="presParOf" srcId="{AA0A8F50-55CB-46EB-9F61-FF59A748AE58}" destId="{96EE3692-23DD-4C5D-8D20-3EC58D2B2D81}" srcOrd="1" destOrd="0" presId="urn:microsoft.com/office/officeart/2005/8/layout/hierarchy1"/>
    <dgm:cxn modelId="{113FAA61-D66F-446A-99FF-1E614F4CD262}" type="presParOf" srcId="{8E49E693-DF41-4057-B333-BC188922A065}" destId="{B49438FC-0E17-40B0-B3EC-8610FFD82C26}" srcOrd="1" destOrd="0" presId="urn:microsoft.com/office/officeart/2005/8/layout/hierarchy1"/>
    <dgm:cxn modelId="{AE311587-7A61-429E-B3E9-8CE418F008E5}" type="presParOf" srcId="{B49438FC-0E17-40B0-B3EC-8610FFD82C26}" destId="{94A6C10A-DE5C-435C-B673-C1E86B9E1A6B}" srcOrd="0" destOrd="0" presId="urn:microsoft.com/office/officeart/2005/8/layout/hierarchy1"/>
    <dgm:cxn modelId="{47F07874-F5EF-4CE2-B264-D477048315DE}" type="presParOf" srcId="{B49438FC-0E17-40B0-B3EC-8610FFD82C26}" destId="{E5488368-EC0C-44AD-B8E7-2D4C27F9F8BC}" srcOrd="1" destOrd="0" presId="urn:microsoft.com/office/officeart/2005/8/layout/hierarchy1"/>
    <dgm:cxn modelId="{9E5EC013-C161-4075-B987-D910AE7EB2E9}" type="presParOf" srcId="{E5488368-EC0C-44AD-B8E7-2D4C27F9F8BC}" destId="{5E0B560D-43AB-4649-B393-B78532542A2E}" srcOrd="0" destOrd="0" presId="urn:microsoft.com/office/officeart/2005/8/layout/hierarchy1"/>
    <dgm:cxn modelId="{F2563774-FAB9-4150-BEB2-768A5CC77E1A}" type="presParOf" srcId="{5E0B560D-43AB-4649-B393-B78532542A2E}" destId="{73B1B4D3-553F-434D-A6C8-F38DED5F400E}" srcOrd="0" destOrd="0" presId="urn:microsoft.com/office/officeart/2005/8/layout/hierarchy1"/>
    <dgm:cxn modelId="{7C1FFB8E-DBE3-4E12-9845-94680DB7337D}" type="presParOf" srcId="{5E0B560D-43AB-4649-B393-B78532542A2E}" destId="{856FDB20-E39A-4F2E-8F0C-E7DB388FE298}" srcOrd="1" destOrd="0" presId="urn:microsoft.com/office/officeart/2005/8/layout/hierarchy1"/>
    <dgm:cxn modelId="{F7907FA0-1297-48F1-886E-AA368568386F}" type="presParOf" srcId="{E5488368-EC0C-44AD-B8E7-2D4C27F9F8BC}" destId="{032571A2-A44D-4FDD-A370-6D7A6F45418F}" srcOrd="1" destOrd="0" presId="urn:microsoft.com/office/officeart/2005/8/layout/hierarchy1"/>
    <dgm:cxn modelId="{2DF98082-DFF1-4F57-BB2D-EA0460667392}" type="presParOf" srcId="{B49438FC-0E17-40B0-B3EC-8610FFD82C26}" destId="{607BC40B-13CA-4E97-BE53-69D50ADAC9B3}" srcOrd="2" destOrd="0" presId="urn:microsoft.com/office/officeart/2005/8/layout/hierarchy1"/>
    <dgm:cxn modelId="{765E90AD-9452-4A4D-8D31-EFE13BB7A162}" type="presParOf" srcId="{B49438FC-0E17-40B0-B3EC-8610FFD82C26}" destId="{267673F9-986D-4495-972D-A30B898C23E7}" srcOrd="3" destOrd="0" presId="urn:microsoft.com/office/officeart/2005/8/layout/hierarchy1"/>
    <dgm:cxn modelId="{77DE51A4-22A9-454B-B3A6-468B437839F0}" type="presParOf" srcId="{267673F9-986D-4495-972D-A30B898C23E7}" destId="{ABEDE520-296F-4164-AA17-46960ED72045}" srcOrd="0" destOrd="0" presId="urn:microsoft.com/office/officeart/2005/8/layout/hierarchy1"/>
    <dgm:cxn modelId="{A0A079E7-02DC-4FCE-A2EE-358F2B3E07B3}" type="presParOf" srcId="{ABEDE520-296F-4164-AA17-46960ED72045}" destId="{6C4C31C0-099B-4D86-A017-82E5ED9D0031}" srcOrd="0" destOrd="0" presId="urn:microsoft.com/office/officeart/2005/8/layout/hierarchy1"/>
    <dgm:cxn modelId="{F1FCD4D7-A278-48DF-8C6E-1A1F4346114F}" type="presParOf" srcId="{ABEDE520-296F-4164-AA17-46960ED72045}" destId="{8C29B029-B796-4200-B277-B9E8FC994FFB}" srcOrd="1" destOrd="0" presId="urn:microsoft.com/office/officeart/2005/8/layout/hierarchy1"/>
    <dgm:cxn modelId="{2150D6D6-9979-4B84-8A2A-027997A4B153}" type="presParOf" srcId="{267673F9-986D-4495-972D-A30B898C23E7}" destId="{79118A5A-A43F-4738-A4B0-B863057F9F75}" srcOrd="1" destOrd="0" presId="urn:microsoft.com/office/officeart/2005/8/layout/hierarchy1"/>
    <dgm:cxn modelId="{F9FBE2B8-7267-4BCD-A217-C13E290DFB8C}" type="presParOf" srcId="{327CCF57-D57C-4F4A-AF37-CCF3AA15D133}" destId="{ECB8A4A9-B323-4E54-BC9F-B360AB295C02}" srcOrd="2" destOrd="0" presId="urn:microsoft.com/office/officeart/2005/8/layout/hierarchy1"/>
    <dgm:cxn modelId="{D1221A4E-4B9D-4873-B532-2577697A5B0E}" type="presParOf" srcId="{327CCF57-D57C-4F4A-AF37-CCF3AA15D133}" destId="{5B60E9E2-DFC1-4D7C-BC2B-49945BA669EC}" srcOrd="3" destOrd="0" presId="urn:microsoft.com/office/officeart/2005/8/layout/hierarchy1"/>
    <dgm:cxn modelId="{C220F9BF-61DB-4334-ABC4-6ED8FB87DDF2}" type="presParOf" srcId="{5B60E9E2-DFC1-4D7C-BC2B-49945BA669EC}" destId="{0DF416AA-C384-4463-ADDE-698C1E6F35A9}" srcOrd="0" destOrd="0" presId="urn:microsoft.com/office/officeart/2005/8/layout/hierarchy1"/>
    <dgm:cxn modelId="{48BF2FD5-6687-4258-864A-87E99EA71C68}" type="presParOf" srcId="{0DF416AA-C384-4463-ADDE-698C1E6F35A9}" destId="{2736E5E1-18B5-410F-BDB8-8A48E49F47CB}" srcOrd="0" destOrd="0" presId="urn:microsoft.com/office/officeart/2005/8/layout/hierarchy1"/>
    <dgm:cxn modelId="{67BC0B56-6BCD-4A8A-B3B4-58A6C32699A7}" type="presParOf" srcId="{0DF416AA-C384-4463-ADDE-698C1E6F35A9}" destId="{EBD8A992-CB00-43C8-9A43-EC6C542C092D}" srcOrd="1" destOrd="0" presId="urn:microsoft.com/office/officeart/2005/8/layout/hierarchy1"/>
    <dgm:cxn modelId="{67086D13-72C4-4C39-A665-C03F0024BCE7}" type="presParOf" srcId="{5B60E9E2-DFC1-4D7C-BC2B-49945BA669EC}" destId="{F2FB46FD-2558-4019-BB34-C790570F320A}" srcOrd="1" destOrd="0" presId="urn:microsoft.com/office/officeart/2005/8/layout/hierarchy1"/>
    <dgm:cxn modelId="{52CB340A-59CB-43EA-9880-74A5A78E5076}" type="presParOf" srcId="{F2FB46FD-2558-4019-BB34-C790570F320A}" destId="{6B0E0378-D71F-4792-A1B8-D6B5B7AF0860}" srcOrd="0" destOrd="0" presId="urn:microsoft.com/office/officeart/2005/8/layout/hierarchy1"/>
    <dgm:cxn modelId="{71418C59-1529-49E5-8352-FF6DF3A259F9}" type="presParOf" srcId="{F2FB46FD-2558-4019-BB34-C790570F320A}" destId="{81D78F09-C514-4854-A94F-4488848DDE9F}" srcOrd="1" destOrd="0" presId="urn:microsoft.com/office/officeart/2005/8/layout/hierarchy1"/>
    <dgm:cxn modelId="{E6D18A52-3B42-427B-94F4-9650909D702A}" type="presParOf" srcId="{81D78F09-C514-4854-A94F-4488848DDE9F}" destId="{71595C28-1871-4EFB-9FEA-F0C261CFA58E}" srcOrd="0" destOrd="0" presId="urn:microsoft.com/office/officeart/2005/8/layout/hierarchy1"/>
    <dgm:cxn modelId="{B0D0C175-0959-4A7B-BFCD-BA9EC74AD0CD}" type="presParOf" srcId="{71595C28-1871-4EFB-9FEA-F0C261CFA58E}" destId="{B7815675-DB9C-4354-ABAF-0819A2ECB994}" srcOrd="0" destOrd="0" presId="urn:microsoft.com/office/officeart/2005/8/layout/hierarchy1"/>
    <dgm:cxn modelId="{64836B7B-17D8-4170-9B47-478AB742D7FA}" type="presParOf" srcId="{71595C28-1871-4EFB-9FEA-F0C261CFA58E}" destId="{4274A4BE-47FD-4FB5-8922-EF96DDCB5D40}" srcOrd="1" destOrd="0" presId="urn:microsoft.com/office/officeart/2005/8/layout/hierarchy1"/>
    <dgm:cxn modelId="{872880A7-D383-470C-8ABC-14617E3CE4D4}" type="presParOf" srcId="{81D78F09-C514-4854-A94F-4488848DDE9F}" destId="{DEFEA090-50E5-4D36-A151-E331D0498C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B53B23-3723-4ECC-9FA1-F7B5E10773D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accent0_3" csCatId="mainScheme" phldr="1"/>
      <dgm:spPr/>
      <dgm:t>
        <a:bodyPr/>
        <a:lstStyle/>
        <a:p>
          <a:endParaRPr lang="en-US"/>
        </a:p>
      </dgm:t>
    </dgm:pt>
    <dgm:pt modelId="{FA6ACC2F-39CD-4179-8528-41C0F666AC7A}">
      <dgm:prSet/>
      <dgm:spPr/>
      <dgm:t>
        <a:bodyPr/>
        <a:lstStyle/>
        <a:p>
          <a:r>
            <a:rPr lang="en-US"/>
            <a:t>Identificativo univoco (es. serial number) per </a:t>
          </a:r>
          <a:r>
            <a:rPr lang="en-US">
              <a:latin typeface="Univers Condensed"/>
            </a:rPr>
            <a:t>Asset </a:t>
          </a:r>
          <a:r>
            <a:rPr lang="en-US"/>
            <a:t>Management </a:t>
          </a:r>
          <a:endParaRPr lang="en-US">
            <a:latin typeface="Univers Condensed"/>
          </a:endParaRPr>
        </a:p>
      </dgm:t>
    </dgm:pt>
    <dgm:pt modelId="{5CCD5474-E379-487B-8B74-640B0E69F5EE}" type="parTrans" cxnId="{1E64DCEC-8842-44A6-8343-5CA04F9F50EB}">
      <dgm:prSet/>
      <dgm:spPr/>
      <dgm:t>
        <a:bodyPr/>
        <a:lstStyle/>
        <a:p>
          <a:endParaRPr lang="en-US"/>
        </a:p>
      </dgm:t>
    </dgm:pt>
    <dgm:pt modelId="{521971DE-D3B2-4DEE-86CD-0B15DDA50377}" type="sibTrans" cxnId="{1E64DCEC-8842-44A6-8343-5CA04F9F50EB}">
      <dgm:prSet/>
      <dgm:spPr/>
      <dgm:t>
        <a:bodyPr/>
        <a:lstStyle/>
        <a:p>
          <a:endParaRPr lang="en-US"/>
        </a:p>
      </dgm:t>
    </dgm:pt>
    <dgm:pt modelId="{450823D2-69E9-4AE8-971D-1558F69B3221}">
      <dgm:prSet/>
      <dgm:spPr/>
      <dgm:t>
        <a:bodyPr/>
        <a:lstStyle/>
        <a:p>
          <a:r>
            <a:rPr lang="en-US"/>
            <a:t>Nomi delle variabili SW (es., stati, comandi, </a:t>
          </a:r>
          <a:r>
            <a:rPr lang="en-US">
              <a:latin typeface="Univers Condensed"/>
            </a:rPr>
            <a:t>configurazioni</a:t>
          </a:r>
          <a:r>
            <a:rPr lang="en-US"/>
            <a:t>)</a:t>
          </a:r>
        </a:p>
      </dgm:t>
    </dgm:pt>
    <dgm:pt modelId="{510CF834-1DCA-4FB5-8163-49B88F0AE311}" type="parTrans" cxnId="{B23DD8E9-DA01-4BFC-8AFD-07F9078B6BB2}">
      <dgm:prSet/>
      <dgm:spPr/>
      <dgm:t>
        <a:bodyPr/>
        <a:lstStyle/>
        <a:p>
          <a:endParaRPr lang="en-US"/>
        </a:p>
      </dgm:t>
    </dgm:pt>
    <dgm:pt modelId="{375FDC94-7B32-46AE-BE28-9A0DD4A54FE7}" type="sibTrans" cxnId="{B23DD8E9-DA01-4BFC-8AFD-07F9078B6BB2}">
      <dgm:prSet/>
      <dgm:spPr/>
      <dgm:t>
        <a:bodyPr/>
        <a:lstStyle/>
        <a:p>
          <a:endParaRPr lang="en-US"/>
        </a:p>
      </dgm:t>
    </dgm:pt>
    <dgm:pt modelId="{BACD6023-E86C-42CA-9981-83B98E678BB9}">
      <dgm:prSet phldr="0"/>
      <dgm:spPr/>
      <dgm:t>
        <a:bodyPr/>
        <a:lstStyle/>
        <a:p>
          <a:r>
            <a:rPr lang="en-US">
              <a:latin typeface="Univers Condensed"/>
            </a:rPr>
            <a:t>Caratteristiche meccaniche, elettriche, fisiche</a:t>
          </a:r>
        </a:p>
      </dgm:t>
    </dgm:pt>
    <dgm:pt modelId="{B9A85295-2AF3-40A1-B839-8F77A6E636FC}" type="parTrans" cxnId="{89E2986C-69FE-4BDD-B75E-3597B651806E}">
      <dgm:prSet/>
      <dgm:spPr/>
    </dgm:pt>
    <dgm:pt modelId="{6644F2AC-0A11-4C9E-A58C-CC3974B00FA1}" type="sibTrans" cxnId="{89E2986C-69FE-4BDD-B75E-3597B651806E}">
      <dgm:prSet/>
      <dgm:spPr/>
      <dgm:t>
        <a:bodyPr/>
        <a:lstStyle/>
        <a:p>
          <a:endParaRPr lang="en-US"/>
        </a:p>
      </dgm:t>
    </dgm:pt>
    <dgm:pt modelId="{5A040C12-93C0-47CB-AC59-588A52C9A36F}" type="pres">
      <dgm:prSet presAssocID="{B0B53B23-3723-4ECC-9FA1-F7B5E10773DD}" presName="root" presStyleCnt="0">
        <dgm:presLayoutVars>
          <dgm:dir/>
          <dgm:resizeHandles val="exact"/>
        </dgm:presLayoutVars>
      </dgm:prSet>
      <dgm:spPr/>
    </dgm:pt>
    <dgm:pt modelId="{C04B938D-3255-4A53-86F8-A91A1E804D1C}" type="pres">
      <dgm:prSet presAssocID="{FA6ACC2F-39CD-4179-8528-41C0F666AC7A}" presName="compNode" presStyleCnt="0"/>
      <dgm:spPr/>
    </dgm:pt>
    <dgm:pt modelId="{4EC317AC-40EA-49F9-9152-2EC8A7B67DEE}" type="pres">
      <dgm:prSet presAssocID="{FA6ACC2F-39CD-4179-8528-41C0F666AC7A}" presName="bgRect" presStyleLbl="bgShp" presStyleIdx="0" presStyleCnt="3"/>
      <dgm:spPr/>
    </dgm:pt>
    <dgm:pt modelId="{135419A3-0176-4A39-8208-C55D17614824}" type="pres">
      <dgm:prSet presAssocID="{FA6ACC2F-39CD-4179-8528-41C0F666AC7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nger Print"/>
        </a:ext>
      </dgm:extLst>
    </dgm:pt>
    <dgm:pt modelId="{4A438101-8714-4568-926E-8600383DA33C}" type="pres">
      <dgm:prSet presAssocID="{FA6ACC2F-39CD-4179-8528-41C0F666AC7A}" presName="spaceRect" presStyleCnt="0"/>
      <dgm:spPr/>
    </dgm:pt>
    <dgm:pt modelId="{A0D8E77C-FDB9-42FD-9FE8-76791278A699}" type="pres">
      <dgm:prSet presAssocID="{FA6ACC2F-39CD-4179-8528-41C0F666AC7A}" presName="parTx" presStyleLbl="revTx" presStyleIdx="0" presStyleCnt="3">
        <dgm:presLayoutVars>
          <dgm:chMax val="0"/>
          <dgm:chPref val="0"/>
        </dgm:presLayoutVars>
      </dgm:prSet>
      <dgm:spPr/>
    </dgm:pt>
    <dgm:pt modelId="{3B8254F3-6D57-4CA0-BFDB-A1522E90983B}" type="pres">
      <dgm:prSet presAssocID="{521971DE-D3B2-4DEE-86CD-0B15DDA50377}" presName="sibTrans" presStyleCnt="0"/>
      <dgm:spPr/>
    </dgm:pt>
    <dgm:pt modelId="{DFE21C1B-A180-400D-BE75-8EA28C3178D8}" type="pres">
      <dgm:prSet presAssocID="{450823D2-69E9-4AE8-971D-1558F69B3221}" presName="compNode" presStyleCnt="0"/>
      <dgm:spPr/>
    </dgm:pt>
    <dgm:pt modelId="{A5D06589-B8CB-4A1A-AAD2-50662521FDF3}" type="pres">
      <dgm:prSet presAssocID="{450823D2-69E9-4AE8-971D-1558F69B3221}" presName="bgRect" presStyleLbl="bgShp" presStyleIdx="1" presStyleCnt="3"/>
      <dgm:spPr/>
    </dgm:pt>
    <dgm:pt modelId="{3C245EA3-C2D0-434F-9FD0-DBD9CDB181D9}" type="pres">
      <dgm:prSet presAssocID="{450823D2-69E9-4AE8-971D-1558F69B322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9ABA6B0C-05BE-4302-AA0E-9A83613AF3C2}" type="pres">
      <dgm:prSet presAssocID="{450823D2-69E9-4AE8-971D-1558F69B3221}" presName="spaceRect" presStyleCnt="0"/>
      <dgm:spPr/>
    </dgm:pt>
    <dgm:pt modelId="{AE8125B9-9CEC-4219-A642-79F863673687}" type="pres">
      <dgm:prSet presAssocID="{450823D2-69E9-4AE8-971D-1558F69B3221}" presName="parTx" presStyleLbl="revTx" presStyleIdx="1" presStyleCnt="3">
        <dgm:presLayoutVars>
          <dgm:chMax val="0"/>
          <dgm:chPref val="0"/>
        </dgm:presLayoutVars>
      </dgm:prSet>
      <dgm:spPr/>
    </dgm:pt>
    <dgm:pt modelId="{537F349B-A9F5-48AA-B701-87F6DDD00D67}" type="pres">
      <dgm:prSet presAssocID="{375FDC94-7B32-46AE-BE28-9A0DD4A54FE7}" presName="sibTrans" presStyleCnt="0"/>
      <dgm:spPr/>
    </dgm:pt>
    <dgm:pt modelId="{4029FA0C-8363-4546-99DE-808D65EEC238}" type="pres">
      <dgm:prSet presAssocID="{BACD6023-E86C-42CA-9981-83B98E678BB9}" presName="compNode" presStyleCnt="0"/>
      <dgm:spPr/>
    </dgm:pt>
    <dgm:pt modelId="{A9293839-DBAE-46EE-B07A-16731E8D4289}" type="pres">
      <dgm:prSet presAssocID="{BACD6023-E86C-42CA-9981-83B98E678BB9}" presName="bgRect" presStyleLbl="bgShp" presStyleIdx="2" presStyleCnt="3"/>
      <dgm:spPr/>
    </dgm:pt>
    <dgm:pt modelId="{B8284BA1-9D04-4660-9DE9-E51525794C44}" type="pres">
      <dgm:prSet presAssocID="{BACD6023-E86C-42CA-9981-83B98E678BB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18543A70-33FD-4016-BD5C-C9754D164CE4}" type="pres">
      <dgm:prSet presAssocID="{BACD6023-E86C-42CA-9981-83B98E678BB9}" presName="spaceRect" presStyleCnt="0"/>
      <dgm:spPr/>
    </dgm:pt>
    <dgm:pt modelId="{5747BD8C-50E4-42F8-8839-457F67CBC861}" type="pres">
      <dgm:prSet presAssocID="{BACD6023-E86C-42CA-9981-83B98E678BB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9E2986C-69FE-4BDD-B75E-3597B651806E}" srcId="{B0B53B23-3723-4ECC-9FA1-F7B5E10773DD}" destId="{BACD6023-E86C-42CA-9981-83B98E678BB9}" srcOrd="2" destOrd="0" parTransId="{B9A85295-2AF3-40A1-B839-8F77A6E636FC}" sibTransId="{6644F2AC-0A11-4C9E-A58C-CC3974B00FA1}"/>
    <dgm:cxn modelId="{55E97F89-A382-4EA8-AA06-7302695B983A}" type="presOf" srcId="{BACD6023-E86C-42CA-9981-83B98E678BB9}" destId="{5747BD8C-50E4-42F8-8839-457F67CBC861}" srcOrd="0" destOrd="0" presId="urn:microsoft.com/office/officeart/2018/2/layout/IconVerticalSolidList"/>
    <dgm:cxn modelId="{9DD579C9-87C1-4662-9EDC-75D522BF8148}" type="presOf" srcId="{FA6ACC2F-39CD-4179-8528-41C0F666AC7A}" destId="{A0D8E77C-FDB9-42FD-9FE8-76791278A699}" srcOrd="0" destOrd="0" presId="urn:microsoft.com/office/officeart/2018/2/layout/IconVerticalSolidList"/>
    <dgm:cxn modelId="{48AFF9D6-2BC9-4C79-AB7E-1A8D4EA8A4E2}" type="presOf" srcId="{B0B53B23-3723-4ECC-9FA1-F7B5E10773DD}" destId="{5A040C12-93C0-47CB-AC59-588A52C9A36F}" srcOrd="0" destOrd="0" presId="urn:microsoft.com/office/officeart/2018/2/layout/IconVerticalSolidList"/>
    <dgm:cxn modelId="{B23DD8E9-DA01-4BFC-8AFD-07F9078B6BB2}" srcId="{B0B53B23-3723-4ECC-9FA1-F7B5E10773DD}" destId="{450823D2-69E9-4AE8-971D-1558F69B3221}" srcOrd="1" destOrd="0" parTransId="{510CF834-1DCA-4FB5-8163-49B88F0AE311}" sibTransId="{375FDC94-7B32-46AE-BE28-9A0DD4A54FE7}"/>
    <dgm:cxn modelId="{1E64DCEC-8842-44A6-8343-5CA04F9F50EB}" srcId="{B0B53B23-3723-4ECC-9FA1-F7B5E10773DD}" destId="{FA6ACC2F-39CD-4179-8528-41C0F666AC7A}" srcOrd="0" destOrd="0" parTransId="{5CCD5474-E379-487B-8B74-640B0E69F5EE}" sibTransId="{521971DE-D3B2-4DEE-86CD-0B15DDA50377}"/>
    <dgm:cxn modelId="{A90F86F9-DCD9-4832-B398-E70A323631C0}" type="presOf" srcId="{450823D2-69E9-4AE8-971D-1558F69B3221}" destId="{AE8125B9-9CEC-4219-A642-79F863673687}" srcOrd="0" destOrd="0" presId="urn:microsoft.com/office/officeart/2018/2/layout/IconVerticalSolidList"/>
    <dgm:cxn modelId="{E4562002-F153-40CC-8E46-DB07F44D7BFE}" type="presParOf" srcId="{5A040C12-93C0-47CB-AC59-588A52C9A36F}" destId="{C04B938D-3255-4A53-86F8-A91A1E804D1C}" srcOrd="0" destOrd="0" presId="urn:microsoft.com/office/officeart/2018/2/layout/IconVerticalSolidList"/>
    <dgm:cxn modelId="{695A55CF-831D-4DF1-A9F6-409EDD8387EF}" type="presParOf" srcId="{C04B938D-3255-4A53-86F8-A91A1E804D1C}" destId="{4EC317AC-40EA-49F9-9152-2EC8A7B67DEE}" srcOrd="0" destOrd="0" presId="urn:microsoft.com/office/officeart/2018/2/layout/IconVerticalSolidList"/>
    <dgm:cxn modelId="{0C7EB7AA-25AC-48FD-AB0F-A94811909EDF}" type="presParOf" srcId="{C04B938D-3255-4A53-86F8-A91A1E804D1C}" destId="{135419A3-0176-4A39-8208-C55D17614824}" srcOrd="1" destOrd="0" presId="urn:microsoft.com/office/officeart/2018/2/layout/IconVerticalSolidList"/>
    <dgm:cxn modelId="{2C6A4C99-E4A4-4F06-8F1D-7D35C427A5DD}" type="presParOf" srcId="{C04B938D-3255-4A53-86F8-A91A1E804D1C}" destId="{4A438101-8714-4568-926E-8600383DA33C}" srcOrd="2" destOrd="0" presId="urn:microsoft.com/office/officeart/2018/2/layout/IconVerticalSolidList"/>
    <dgm:cxn modelId="{B0D1E18B-9748-4A56-BF98-BDFC87FF2688}" type="presParOf" srcId="{C04B938D-3255-4A53-86F8-A91A1E804D1C}" destId="{A0D8E77C-FDB9-42FD-9FE8-76791278A699}" srcOrd="3" destOrd="0" presId="urn:microsoft.com/office/officeart/2018/2/layout/IconVerticalSolidList"/>
    <dgm:cxn modelId="{9F732FD3-AD84-47D9-AF7D-97462B180581}" type="presParOf" srcId="{5A040C12-93C0-47CB-AC59-588A52C9A36F}" destId="{3B8254F3-6D57-4CA0-BFDB-A1522E90983B}" srcOrd="1" destOrd="0" presId="urn:microsoft.com/office/officeart/2018/2/layout/IconVerticalSolidList"/>
    <dgm:cxn modelId="{84E1C052-CF92-4A6D-B2E8-48210B9B64A6}" type="presParOf" srcId="{5A040C12-93C0-47CB-AC59-588A52C9A36F}" destId="{DFE21C1B-A180-400D-BE75-8EA28C3178D8}" srcOrd="2" destOrd="0" presId="urn:microsoft.com/office/officeart/2018/2/layout/IconVerticalSolidList"/>
    <dgm:cxn modelId="{9F1D64C0-466A-49EE-9BD1-5FCDDF9A04AC}" type="presParOf" srcId="{DFE21C1B-A180-400D-BE75-8EA28C3178D8}" destId="{A5D06589-B8CB-4A1A-AAD2-50662521FDF3}" srcOrd="0" destOrd="0" presId="urn:microsoft.com/office/officeart/2018/2/layout/IconVerticalSolidList"/>
    <dgm:cxn modelId="{14AB5661-FFF7-4B4E-B5C8-1051B179FAF6}" type="presParOf" srcId="{DFE21C1B-A180-400D-BE75-8EA28C3178D8}" destId="{3C245EA3-C2D0-434F-9FD0-DBD9CDB181D9}" srcOrd="1" destOrd="0" presId="urn:microsoft.com/office/officeart/2018/2/layout/IconVerticalSolidList"/>
    <dgm:cxn modelId="{B5F15F10-62D6-4E59-AC7B-8D1BDFDE80F5}" type="presParOf" srcId="{DFE21C1B-A180-400D-BE75-8EA28C3178D8}" destId="{9ABA6B0C-05BE-4302-AA0E-9A83613AF3C2}" srcOrd="2" destOrd="0" presId="urn:microsoft.com/office/officeart/2018/2/layout/IconVerticalSolidList"/>
    <dgm:cxn modelId="{DB329FA9-59B1-4F3F-AEF1-6118789B4937}" type="presParOf" srcId="{DFE21C1B-A180-400D-BE75-8EA28C3178D8}" destId="{AE8125B9-9CEC-4219-A642-79F863673687}" srcOrd="3" destOrd="0" presId="urn:microsoft.com/office/officeart/2018/2/layout/IconVerticalSolidList"/>
    <dgm:cxn modelId="{6EDA7B6D-A181-4387-A943-06F3A905DC51}" type="presParOf" srcId="{5A040C12-93C0-47CB-AC59-588A52C9A36F}" destId="{537F349B-A9F5-48AA-B701-87F6DDD00D67}" srcOrd="3" destOrd="0" presId="urn:microsoft.com/office/officeart/2018/2/layout/IconVerticalSolidList"/>
    <dgm:cxn modelId="{DB07D2DD-F3DF-4B4C-9430-B94B47AE08BE}" type="presParOf" srcId="{5A040C12-93C0-47CB-AC59-588A52C9A36F}" destId="{4029FA0C-8363-4546-99DE-808D65EEC238}" srcOrd="4" destOrd="0" presId="urn:microsoft.com/office/officeart/2018/2/layout/IconVerticalSolidList"/>
    <dgm:cxn modelId="{B534B089-ABD5-4AC8-8D65-F0C5B770850F}" type="presParOf" srcId="{4029FA0C-8363-4546-99DE-808D65EEC238}" destId="{A9293839-DBAE-46EE-B07A-16731E8D4289}" srcOrd="0" destOrd="0" presId="urn:microsoft.com/office/officeart/2018/2/layout/IconVerticalSolidList"/>
    <dgm:cxn modelId="{2200BD83-DFE1-4EC0-A6D6-12529D679AD7}" type="presParOf" srcId="{4029FA0C-8363-4546-99DE-808D65EEC238}" destId="{B8284BA1-9D04-4660-9DE9-E51525794C44}" srcOrd="1" destOrd="0" presId="urn:microsoft.com/office/officeart/2018/2/layout/IconVerticalSolidList"/>
    <dgm:cxn modelId="{402D14EB-1E6B-4456-B1EC-B4544207E09F}" type="presParOf" srcId="{4029FA0C-8363-4546-99DE-808D65EEC238}" destId="{18543A70-33FD-4016-BD5C-C9754D164CE4}" srcOrd="2" destOrd="0" presId="urn:microsoft.com/office/officeart/2018/2/layout/IconVerticalSolidList"/>
    <dgm:cxn modelId="{3A755719-C6E3-4083-BA49-7B070DC9E7DE}" type="presParOf" srcId="{4029FA0C-8363-4546-99DE-808D65EEC238}" destId="{5747BD8C-50E4-42F8-8839-457F67CBC86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0104A2-5350-46BB-9275-A3D88ACDB3D1}" type="doc">
      <dgm:prSet loTypeId="urn:microsoft.com/office/officeart/2008/layout/AlternatingHexagons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E3FED16-FB9A-42A3-851B-E90F5908BCF1}">
      <dgm:prSet phldr="0"/>
      <dgm:spPr/>
      <dgm:t>
        <a:bodyPr/>
        <a:lstStyle/>
        <a:p>
          <a:r>
            <a:rPr lang="en-US" b="1" dirty="0">
              <a:latin typeface="Univers Condensed"/>
            </a:rPr>
            <a:t>NOME</a:t>
          </a:r>
          <a:endParaRPr lang="en-US" b="1" dirty="0"/>
        </a:p>
      </dgm:t>
    </dgm:pt>
    <dgm:pt modelId="{94DCE690-5B97-47B7-A0F5-B3B420DD5B92}" type="parTrans" cxnId="{9665D753-716C-4C13-AAC3-EA3E9EF7A356}">
      <dgm:prSet/>
      <dgm:spPr/>
      <dgm:t>
        <a:bodyPr/>
        <a:lstStyle/>
        <a:p>
          <a:endParaRPr lang="en-US"/>
        </a:p>
      </dgm:t>
    </dgm:pt>
    <dgm:pt modelId="{E78F34FD-C5A5-4AB7-8DD2-EF8C254E5ACA}" type="sibTrans" cxnId="{9665D753-716C-4C13-AAC3-EA3E9EF7A356}">
      <dgm:prSet/>
      <dgm:spPr/>
      <dgm:t>
        <a:bodyPr/>
        <a:lstStyle/>
        <a:p>
          <a:endParaRPr lang="en-US"/>
        </a:p>
      </dgm:t>
    </dgm:pt>
    <dgm:pt modelId="{340FBFA0-6421-42E7-881D-72C8BA40B74F}">
      <dgm:prSet/>
      <dgm:spPr/>
      <dgm:t>
        <a:bodyPr/>
        <a:lstStyle/>
        <a:p>
          <a:r>
            <a:rPr lang="en-US" b="1">
              <a:latin typeface="Univers Condensed"/>
            </a:rPr>
            <a:t>POSIZIONE</a:t>
          </a:r>
          <a:endParaRPr lang="en-US"/>
        </a:p>
      </dgm:t>
    </dgm:pt>
    <dgm:pt modelId="{7638D3FC-7115-4E9B-A045-4F1D7996D0C7}" type="parTrans" cxnId="{8666F9F8-6042-49DD-89F8-7431FEE6AD62}">
      <dgm:prSet/>
      <dgm:spPr/>
      <dgm:t>
        <a:bodyPr/>
        <a:lstStyle/>
        <a:p>
          <a:endParaRPr lang="en-US"/>
        </a:p>
      </dgm:t>
    </dgm:pt>
    <dgm:pt modelId="{4253EB91-3EAC-4964-84AC-0C153D6A223F}" type="sibTrans" cxnId="{8666F9F8-6042-49DD-89F8-7431FEE6AD62}">
      <dgm:prSet/>
      <dgm:spPr/>
      <dgm:t>
        <a:bodyPr/>
        <a:lstStyle/>
        <a:p>
          <a:endParaRPr lang="en-US"/>
        </a:p>
      </dgm:t>
    </dgm:pt>
    <dgm:pt modelId="{F6E74A83-5707-4065-8D61-FDE99C9661FF}">
      <dgm:prSet/>
      <dgm:spPr/>
      <dgm:t>
        <a:bodyPr/>
        <a:lstStyle/>
        <a:p>
          <a:r>
            <a:rPr lang="en-US" b="1">
              <a:latin typeface="Univers Condensed"/>
            </a:rPr>
            <a:t>FUNZIONE</a:t>
          </a:r>
          <a:endParaRPr lang="en-US"/>
        </a:p>
      </dgm:t>
    </dgm:pt>
    <dgm:pt modelId="{A6AD0102-0A88-4014-83E4-CACC8AE50249}" type="parTrans" cxnId="{85E20C6D-16A0-4A60-9FB9-544CEF929B8C}">
      <dgm:prSet/>
      <dgm:spPr/>
      <dgm:t>
        <a:bodyPr/>
        <a:lstStyle/>
        <a:p>
          <a:endParaRPr lang="en-US"/>
        </a:p>
      </dgm:t>
    </dgm:pt>
    <dgm:pt modelId="{C3F7387E-BF66-4714-AC07-6E4E8FA68234}" type="sibTrans" cxnId="{85E20C6D-16A0-4A60-9FB9-544CEF929B8C}">
      <dgm:prSet/>
      <dgm:spPr/>
      <dgm:t>
        <a:bodyPr/>
        <a:lstStyle/>
        <a:p>
          <a:endParaRPr lang="en-US"/>
        </a:p>
      </dgm:t>
    </dgm:pt>
    <dgm:pt modelId="{C662B528-1595-4CEE-A82E-D3EBFB68F933}">
      <dgm:prSet/>
      <dgm:spPr/>
      <dgm:t>
        <a:bodyPr/>
        <a:lstStyle/>
        <a:p>
          <a:r>
            <a:rPr lang="en-US" b="1">
              <a:latin typeface="Univers Condensed"/>
            </a:rPr>
            <a:t>IDENTIFICATIVO</a:t>
          </a:r>
          <a:endParaRPr lang="en-US"/>
        </a:p>
      </dgm:t>
    </dgm:pt>
    <dgm:pt modelId="{F5E7A71F-95C1-4064-9629-D56730B86CBC}" type="parTrans" cxnId="{734F9253-888C-4067-8C01-0957BDE08CBE}">
      <dgm:prSet/>
      <dgm:spPr/>
      <dgm:t>
        <a:bodyPr/>
        <a:lstStyle/>
        <a:p>
          <a:endParaRPr lang="en-US"/>
        </a:p>
      </dgm:t>
    </dgm:pt>
    <dgm:pt modelId="{E888EB04-7050-46D8-93CA-E1E6CEDBE72A}" type="sibTrans" cxnId="{734F9253-888C-4067-8C01-0957BDE08CBE}">
      <dgm:prSet/>
      <dgm:spPr/>
      <dgm:t>
        <a:bodyPr/>
        <a:lstStyle/>
        <a:p>
          <a:endParaRPr lang="en-US"/>
        </a:p>
      </dgm:t>
    </dgm:pt>
    <dgm:pt modelId="{0004143C-1E43-46A2-AF86-4B2E16A9663C}">
      <dgm:prSet phldr="0"/>
      <dgm:spPr/>
      <dgm:t>
        <a:bodyPr/>
        <a:lstStyle/>
        <a:p>
          <a:r>
            <a:rPr lang="en-US" b="0" dirty="0">
              <a:latin typeface="Univers Condensed"/>
            </a:rPr>
            <a:t>CARATTERISTICHE</a:t>
          </a:r>
        </a:p>
      </dgm:t>
    </dgm:pt>
    <dgm:pt modelId="{F5CF976A-4574-4C52-B15F-C77F6255A1DD}" type="parTrans" cxnId="{60030408-58BC-4E7A-B7EF-3A791EC4652C}">
      <dgm:prSet/>
      <dgm:spPr/>
    </dgm:pt>
    <dgm:pt modelId="{C3907560-94A4-469C-B850-E745E4699940}" type="sibTrans" cxnId="{60030408-58BC-4E7A-B7EF-3A791EC4652C}">
      <dgm:prSet/>
      <dgm:spPr/>
      <dgm:t>
        <a:bodyPr/>
        <a:lstStyle/>
        <a:p>
          <a:endParaRPr lang="it-IT"/>
        </a:p>
      </dgm:t>
    </dgm:pt>
    <dgm:pt modelId="{C965614B-B79F-4CA0-939C-2693777898B0}" type="pres">
      <dgm:prSet presAssocID="{EA0104A2-5350-46BB-9275-A3D88ACDB3D1}" presName="Name0" presStyleCnt="0">
        <dgm:presLayoutVars>
          <dgm:chMax/>
          <dgm:chPref/>
          <dgm:dir/>
          <dgm:animLvl val="lvl"/>
        </dgm:presLayoutVars>
      </dgm:prSet>
      <dgm:spPr/>
    </dgm:pt>
    <dgm:pt modelId="{3162721A-1686-41EA-A886-034C19DA3882}" type="pres">
      <dgm:prSet presAssocID="{6E3FED16-FB9A-42A3-851B-E90F5908BCF1}" presName="composite" presStyleCnt="0"/>
      <dgm:spPr/>
    </dgm:pt>
    <dgm:pt modelId="{39F047E3-650C-47F2-9C35-ABD1216464F6}" type="pres">
      <dgm:prSet presAssocID="{6E3FED16-FB9A-42A3-851B-E90F5908BCF1}" presName="Parent1" presStyleLbl="node1" presStyleIdx="0" presStyleCnt="10">
        <dgm:presLayoutVars>
          <dgm:chMax val="1"/>
          <dgm:chPref val="1"/>
          <dgm:bulletEnabled val="1"/>
        </dgm:presLayoutVars>
      </dgm:prSet>
      <dgm:spPr/>
    </dgm:pt>
    <dgm:pt modelId="{11DFDC97-6F00-41F9-B22D-9504FA07A221}" type="pres">
      <dgm:prSet presAssocID="{6E3FED16-FB9A-42A3-851B-E90F5908BCF1}" presName="Childtext1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B55DBF19-0602-4645-A709-956F312C576D}" type="pres">
      <dgm:prSet presAssocID="{6E3FED16-FB9A-42A3-851B-E90F5908BCF1}" presName="BalanceSpacing" presStyleCnt="0"/>
      <dgm:spPr/>
    </dgm:pt>
    <dgm:pt modelId="{CEF7E75E-4546-44E2-AA47-D1B28A1BE642}" type="pres">
      <dgm:prSet presAssocID="{6E3FED16-FB9A-42A3-851B-E90F5908BCF1}" presName="BalanceSpacing1" presStyleCnt="0"/>
      <dgm:spPr/>
    </dgm:pt>
    <dgm:pt modelId="{E95ED5EF-DC86-4349-AD06-235B4E043A18}" type="pres">
      <dgm:prSet presAssocID="{E78F34FD-C5A5-4AB7-8DD2-EF8C254E5ACA}" presName="Accent1Text" presStyleLbl="node1" presStyleIdx="1" presStyleCnt="10"/>
      <dgm:spPr/>
    </dgm:pt>
    <dgm:pt modelId="{6D928B03-E85E-4EDA-97B1-D242EE620FB5}" type="pres">
      <dgm:prSet presAssocID="{E78F34FD-C5A5-4AB7-8DD2-EF8C254E5ACA}" presName="spaceBetweenRectangles" presStyleCnt="0"/>
      <dgm:spPr/>
    </dgm:pt>
    <dgm:pt modelId="{075ABB23-90A6-4DAD-915F-8C31631F2730}" type="pres">
      <dgm:prSet presAssocID="{340FBFA0-6421-42E7-881D-72C8BA40B74F}" presName="composite" presStyleCnt="0"/>
      <dgm:spPr/>
    </dgm:pt>
    <dgm:pt modelId="{08E5DB7E-6B00-423D-AE12-5157998B1A57}" type="pres">
      <dgm:prSet presAssocID="{340FBFA0-6421-42E7-881D-72C8BA40B74F}" presName="Parent1" presStyleLbl="node1" presStyleIdx="2" presStyleCnt="10">
        <dgm:presLayoutVars>
          <dgm:chMax val="1"/>
          <dgm:chPref val="1"/>
          <dgm:bulletEnabled val="1"/>
        </dgm:presLayoutVars>
      </dgm:prSet>
      <dgm:spPr/>
    </dgm:pt>
    <dgm:pt modelId="{C76439F2-CB94-45F6-8629-1223CAF942F4}" type="pres">
      <dgm:prSet presAssocID="{340FBFA0-6421-42E7-881D-72C8BA40B74F}" presName="Childtext1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E74CB2D0-B97E-400C-9880-CA0EF4D609B5}" type="pres">
      <dgm:prSet presAssocID="{340FBFA0-6421-42E7-881D-72C8BA40B74F}" presName="BalanceSpacing" presStyleCnt="0"/>
      <dgm:spPr/>
    </dgm:pt>
    <dgm:pt modelId="{E6478DF1-C7A5-4C16-806C-BF0559CFD057}" type="pres">
      <dgm:prSet presAssocID="{340FBFA0-6421-42E7-881D-72C8BA40B74F}" presName="BalanceSpacing1" presStyleCnt="0"/>
      <dgm:spPr/>
    </dgm:pt>
    <dgm:pt modelId="{8121DB32-0BD8-49E3-ADEB-9EDB68570D05}" type="pres">
      <dgm:prSet presAssocID="{4253EB91-3EAC-4964-84AC-0C153D6A223F}" presName="Accent1Text" presStyleLbl="node1" presStyleIdx="3" presStyleCnt="10"/>
      <dgm:spPr/>
    </dgm:pt>
    <dgm:pt modelId="{FEB2C822-3D22-4B52-B722-1A78736D3783}" type="pres">
      <dgm:prSet presAssocID="{4253EB91-3EAC-4964-84AC-0C153D6A223F}" presName="spaceBetweenRectangles" presStyleCnt="0"/>
      <dgm:spPr/>
    </dgm:pt>
    <dgm:pt modelId="{BD2F0816-4961-4D62-9E3F-C92FD88EA462}" type="pres">
      <dgm:prSet presAssocID="{F6E74A83-5707-4065-8D61-FDE99C9661FF}" presName="composite" presStyleCnt="0"/>
      <dgm:spPr/>
    </dgm:pt>
    <dgm:pt modelId="{BEADB6F3-9E69-47A0-A0FF-A7AD66182A18}" type="pres">
      <dgm:prSet presAssocID="{F6E74A83-5707-4065-8D61-FDE99C9661FF}" presName="Parent1" presStyleLbl="node1" presStyleIdx="4" presStyleCnt="10">
        <dgm:presLayoutVars>
          <dgm:chMax val="1"/>
          <dgm:chPref val="1"/>
          <dgm:bulletEnabled val="1"/>
        </dgm:presLayoutVars>
      </dgm:prSet>
      <dgm:spPr/>
    </dgm:pt>
    <dgm:pt modelId="{1C599CCC-BB02-4C00-96D4-DC90F5998CCA}" type="pres">
      <dgm:prSet presAssocID="{F6E74A83-5707-4065-8D61-FDE99C9661FF}" presName="Childtext1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A29347E9-9A70-446B-BD64-8F98F096A671}" type="pres">
      <dgm:prSet presAssocID="{F6E74A83-5707-4065-8D61-FDE99C9661FF}" presName="BalanceSpacing" presStyleCnt="0"/>
      <dgm:spPr/>
    </dgm:pt>
    <dgm:pt modelId="{5365A5E1-3EEF-4CE7-9F59-FED7B3B1D390}" type="pres">
      <dgm:prSet presAssocID="{F6E74A83-5707-4065-8D61-FDE99C9661FF}" presName="BalanceSpacing1" presStyleCnt="0"/>
      <dgm:spPr/>
    </dgm:pt>
    <dgm:pt modelId="{9D5A28B9-732A-487A-812F-830B11D9F7C2}" type="pres">
      <dgm:prSet presAssocID="{C3F7387E-BF66-4714-AC07-6E4E8FA68234}" presName="Accent1Text" presStyleLbl="node1" presStyleIdx="5" presStyleCnt="10"/>
      <dgm:spPr/>
    </dgm:pt>
    <dgm:pt modelId="{64E428C7-3F7E-4B0B-825A-F7C8A701F82F}" type="pres">
      <dgm:prSet presAssocID="{C3F7387E-BF66-4714-AC07-6E4E8FA68234}" presName="spaceBetweenRectangles" presStyleCnt="0"/>
      <dgm:spPr/>
    </dgm:pt>
    <dgm:pt modelId="{A332FDDE-8E8B-4F7F-A92A-58703A273243}" type="pres">
      <dgm:prSet presAssocID="{C662B528-1595-4CEE-A82E-D3EBFB68F933}" presName="composite" presStyleCnt="0"/>
      <dgm:spPr/>
    </dgm:pt>
    <dgm:pt modelId="{71E74B60-098B-4804-A4FC-CE566F2DEAEA}" type="pres">
      <dgm:prSet presAssocID="{C662B528-1595-4CEE-A82E-D3EBFB68F933}" presName="Parent1" presStyleLbl="node1" presStyleIdx="6" presStyleCnt="10">
        <dgm:presLayoutVars>
          <dgm:chMax val="1"/>
          <dgm:chPref val="1"/>
          <dgm:bulletEnabled val="1"/>
        </dgm:presLayoutVars>
      </dgm:prSet>
      <dgm:spPr/>
    </dgm:pt>
    <dgm:pt modelId="{63FF2389-C320-4C65-8699-6DDEE2F8AC77}" type="pres">
      <dgm:prSet presAssocID="{C662B528-1595-4CEE-A82E-D3EBFB68F933}" presName="Childtext1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492F295F-21B3-49AB-A891-4D1DE69A7181}" type="pres">
      <dgm:prSet presAssocID="{C662B528-1595-4CEE-A82E-D3EBFB68F933}" presName="BalanceSpacing" presStyleCnt="0"/>
      <dgm:spPr/>
    </dgm:pt>
    <dgm:pt modelId="{E863A57F-936E-4ACD-93E6-C1682D3AD537}" type="pres">
      <dgm:prSet presAssocID="{C662B528-1595-4CEE-A82E-D3EBFB68F933}" presName="BalanceSpacing1" presStyleCnt="0"/>
      <dgm:spPr/>
    </dgm:pt>
    <dgm:pt modelId="{BCAC39E9-ADA7-4950-9A5E-39E107928DC5}" type="pres">
      <dgm:prSet presAssocID="{E888EB04-7050-46D8-93CA-E1E6CEDBE72A}" presName="Accent1Text" presStyleLbl="node1" presStyleIdx="7" presStyleCnt="10"/>
      <dgm:spPr/>
    </dgm:pt>
    <dgm:pt modelId="{A3E8C9C1-9F2A-4C95-B1D0-2A84D77B04FC}" type="pres">
      <dgm:prSet presAssocID="{E888EB04-7050-46D8-93CA-E1E6CEDBE72A}" presName="spaceBetweenRectangles" presStyleCnt="0"/>
      <dgm:spPr/>
    </dgm:pt>
    <dgm:pt modelId="{A379B8DC-9597-4C84-90BE-515B810CBA0B}" type="pres">
      <dgm:prSet presAssocID="{0004143C-1E43-46A2-AF86-4B2E16A9663C}" presName="composite" presStyleCnt="0"/>
      <dgm:spPr/>
    </dgm:pt>
    <dgm:pt modelId="{3B25EFE1-744C-4D88-9B21-E8CE8969D812}" type="pres">
      <dgm:prSet presAssocID="{0004143C-1E43-46A2-AF86-4B2E16A9663C}" presName="Parent1" presStyleLbl="node1" presStyleIdx="8" presStyleCnt="10">
        <dgm:presLayoutVars>
          <dgm:chMax val="1"/>
          <dgm:chPref val="1"/>
          <dgm:bulletEnabled val="1"/>
        </dgm:presLayoutVars>
      </dgm:prSet>
      <dgm:spPr/>
    </dgm:pt>
    <dgm:pt modelId="{B0CD80C5-FE59-46A1-AB81-105A770501A6}" type="pres">
      <dgm:prSet presAssocID="{0004143C-1E43-46A2-AF86-4B2E16A9663C}" presName="Childtext1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F8EF710D-CF06-4705-81D4-E994C8AD4755}" type="pres">
      <dgm:prSet presAssocID="{0004143C-1E43-46A2-AF86-4B2E16A9663C}" presName="BalanceSpacing" presStyleCnt="0"/>
      <dgm:spPr/>
    </dgm:pt>
    <dgm:pt modelId="{6C659B9C-F944-43D7-ABD5-AC5F25D3BA9D}" type="pres">
      <dgm:prSet presAssocID="{0004143C-1E43-46A2-AF86-4B2E16A9663C}" presName="BalanceSpacing1" presStyleCnt="0"/>
      <dgm:spPr/>
    </dgm:pt>
    <dgm:pt modelId="{62654D03-530E-4776-826F-F6EC7099993E}" type="pres">
      <dgm:prSet presAssocID="{C3907560-94A4-469C-B850-E745E4699940}" presName="Accent1Text" presStyleLbl="node1" presStyleIdx="9" presStyleCnt="10"/>
      <dgm:spPr/>
    </dgm:pt>
  </dgm:ptLst>
  <dgm:cxnLst>
    <dgm:cxn modelId="{2FD19603-C06C-4640-9C4F-AD9AE6EF52E0}" type="presOf" srcId="{6E3FED16-FB9A-42A3-851B-E90F5908BCF1}" destId="{39F047E3-650C-47F2-9C35-ABD1216464F6}" srcOrd="0" destOrd="0" presId="urn:microsoft.com/office/officeart/2008/layout/AlternatingHexagons"/>
    <dgm:cxn modelId="{60030408-58BC-4E7A-B7EF-3A791EC4652C}" srcId="{EA0104A2-5350-46BB-9275-A3D88ACDB3D1}" destId="{0004143C-1E43-46A2-AF86-4B2E16A9663C}" srcOrd="4" destOrd="0" parTransId="{F5CF976A-4574-4C52-B15F-C77F6255A1DD}" sibTransId="{C3907560-94A4-469C-B850-E745E4699940}"/>
    <dgm:cxn modelId="{4169930F-F9F3-4F1E-B04A-97313D480B79}" type="presOf" srcId="{C3F7387E-BF66-4714-AC07-6E4E8FA68234}" destId="{9D5A28B9-732A-487A-812F-830B11D9F7C2}" srcOrd="0" destOrd="0" presId="urn:microsoft.com/office/officeart/2008/layout/AlternatingHexagons"/>
    <dgm:cxn modelId="{4AE35A11-8DE1-4F7A-96CB-FD1D39F5443D}" type="presOf" srcId="{F6E74A83-5707-4065-8D61-FDE99C9661FF}" destId="{BEADB6F3-9E69-47A0-A0FF-A7AD66182A18}" srcOrd="0" destOrd="0" presId="urn:microsoft.com/office/officeart/2008/layout/AlternatingHexagons"/>
    <dgm:cxn modelId="{C6034830-E474-4624-BCBE-17EB048F2212}" type="presOf" srcId="{340FBFA0-6421-42E7-881D-72C8BA40B74F}" destId="{08E5DB7E-6B00-423D-AE12-5157998B1A57}" srcOrd="0" destOrd="0" presId="urn:microsoft.com/office/officeart/2008/layout/AlternatingHexagons"/>
    <dgm:cxn modelId="{1093D43A-6BA1-4C6C-BEB8-78FA1DE0D5CD}" type="presOf" srcId="{0004143C-1E43-46A2-AF86-4B2E16A9663C}" destId="{3B25EFE1-744C-4D88-9B21-E8CE8969D812}" srcOrd="0" destOrd="0" presId="urn:microsoft.com/office/officeart/2008/layout/AlternatingHexagons"/>
    <dgm:cxn modelId="{C55F363F-A6B1-4ED9-9DD3-9D44A7CC65AB}" type="presOf" srcId="{E888EB04-7050-46D8-93CA-E1E6CEDBE72A}" destId="{BCAC39E9-ADA7-4950-9A5E-39E107928DC5}" srcOrd="0" destOrd="0" presId="urn:microsoft.com/office/officeart/2008/layout/AlternatingHexagons"/>
    <dgm:cxn modelId="{85E20C6D-16A0-4A60-9FB9-544CEF929B8C}" srcId="{EA0104A2-5350-46BB-9275-A3D88ACDB3D1}" destId="{F6E74A83-5707-4065-8D61-FDE99C9661FF}" srcOrd="2" destOrd="0" parTransId="{A6AD0102-0A88-4014-83E4-CACC8AE50249}" sibTransId="{C3F7387E-BF66-4714-AC07-6E4E8FA68234}"/>
    <dgm:cxn modelId="{EBD6814D-D01C-416D-BCC0-6252C6B83F69}" type="presOf" srcId="{C3907560-94A4-469C-B850-E745E4699940}" destId="{62654D03-530E-4776-826F-F6EC7099993E}" srcOrd="0" destOrd="0" presId="urn:microsoft.com/office/officeart/2008/layout/AlternatingHexagons"/>
    <dgm:cxn modelId="{734F9253-888C-4067-8C01-0957BDE08CBE}" srcId="{EA0104A2-5350-46BB-9275-A3D88ACDB3D1}" destId="{C662B528-1595-4CEE-A82E-D3EBFB68F933}" srcOrd="3" destOrd="0" parTransId="{F5E7A71F-95C1-4064-9629-D56730B86CBC}" sibTransId="{E888EB04-7050-46D8-93CA-E1E6CEDBE72A}"/>
    <dgm:cxn modelId="{9665D753-716C-4C13-AAC3-EA3E9EF7A356}" srcId="{EA0104A2-5350-46BB-9275-A3D88ACDB3D1}" destId="{6E3FED16-FB9A-42A3-851B-E90F5908BCF1}" srcOrd="0" destOrd="0" parTransId="{94DCE690-5B97-47B7-A0F5-B3B420DD5B92}" sibTransId="{E78F34FD-C5A5-4AB7-8DD2-EF8C254E5ACA}"/>
    <dgm:cxn modelId="{64738D77-B29C-4086-9B15-C9546AC536C7}" type="presOf" srcId="{E78F34FD-C5A5-4AB7-8DD2-EF8C254E5ACA}" destId="{E95ED5EF-DC86-4349-AD06-235B4E043A18}" srcOrd="0" destOrd="0" presId="urn:microsoft.com/office/officeart/2008/layout/AlternatingHexagons"/>
    <dgm:cxn modelId="{52E29C83-FFCF-4FF5-BB17-DF075EC3E838}" type="presOf" srcId="{EA0104A2-5350-46BB-9275-A3D88ACDB3D1}" destId="{C965614B-B79F-4CA0-939C-2693777898B0}" srcOrd="0" destOrd="0" presId="urn:microsoft.com/office/officeart/2008/layout/AlternatingHexagons"/>
    <dgm:cxn modelId="{AB0A3DC9-9375-4F42-B172-7A3054BF137D}" type="presOf" srcId="{C662B528-1595-4CEE-A82E-D3EBFB68F933}" destId="{71E74B60-098B-4804-A4FC-CE566F2DEAEA}" srcOrd="0" destOrd="0" presId="urn:microsoft.com/office/officeart/2008/layout/AlternatingHexagons"/>
    <dgm:cxn modelId="{8666F9F8-6042-49DD-89F8-7431FEE6AD62}" srcId="{EA0104A2-5350-46BB-9275-A3D88ACDB3D1}" destId="{340FBFA0-6421-42E7-881D-72C8BA40B74F}" srcOrd="1" destOrd="0" parTransId="{7638D3FC-7115-4E9B-A045-4F1D7996D0C7}" sibTransId="{4253EB91-3EAC-4964-84AC-0C153D6A223F}"/>
    <dgm:cxn modelId="{00CCAEFB-25FA-48E7-BA8C-B1E454AC66C3}" type="presOf" srcId="{4253EB91-3EAC-4964-84AC-0C153D6A223F}" destId="{8121DB32-0BD8-49E3-ADEB-9EDB68570D05}" srcOrd="0" destOrd="0" presId="urn:microsoft.com/office/officeart/2008/layout/AlternatingHexagons"/>
    <dgm:cxn modelId="{D0E15018-CB21-4BD2-995B-2136CA6F71F9}" type="presParOf" srcId="{C965614B-B79F-4CA0-939C-2693777898B0}" destId="{3162721A-1686-41EA-A886-034C19DA3882}" srcOrd="0" destOrd="0" presId="urn:microsoft.com/office/officeart/2008/layout/AlternatingHexagons"/>
    <dgm:cxn modelId="{0CAA18AD-DE3B-4C85-A7B5-B311E5F2C825}" type="presParOf" srcId="{3162721A-1686-41EA-A886-034C19DA3882}" destId="{39F047E3-650C-47F2-9C35-ABD1216464F6}" srcOrd="0" destOrd="0" presId="urn:microsoft.com/office/officeart/2008/layout/AlternatingHexagons"/>
    <dgm:cxn modelId="{ACE07CEC-312D-4547-BD0F-41826E2F1C70}" type="presParOf" srcId="{3162721A-1686-41EA-A886-034C19DA3882}" destId="{11DFDC97-6F00-41F9-B22D-9504FA07A221}" srcOrd="1" destOrd="0" presId="urn:microsoft.com/office/officeart/2008/layout/AlternatingHexagons"/>
    <dgm:cxn modelId="{01919843-50FC-469E-939F-46C3170ACB09}" type="presParOf" srcId="{3162721A-1686-41EA-A886-034C19DA3882}" destId="{B55DBF19-0602-4645-A709-956F312C576D}" srcOrd="2" destOrd="0" presId="urn:microsoft.com/office/officeart/2008/layout/AlternatingHexagons"/>
    <dgm:cxn modelId="{1E90EB5D-27D9-4FC1-AC3B-424E66545C40}" type="presParOf" srcId="{3162721A-1686-41EA-A886-034C19DA3882}" destId="{CEF7E75E-4546-44E2-AA47-D1B28A1BE642}" srcOrd="3" destOrd="0" presId="urn:microsoft.com/office/officeart/2008/layout/AlternatingHexagons"/>
    <dgm:cxn modelId="{AAE42336-8F67-44FA-ACC5-C83D9EA757ED}" type="presParOf" srcId="{3162721A-1686-41EA-A886-034C19DA3882}" destId="{E95ED5EF-DC86-4349-AD06-235B4E043A18}" srcOrd="4" destOrd="0" presId="urn:microsoft.com/office/officeart/2008/layout/AlternatingHexagons"/>
    <dgm:cxn modelId="{2F914CBA-820E-403F-B4A4-657548801AE9}" type="presParOf" srcId="{C965614B-B79F-4CA0-939C-2693777898B0}" destId="{6D928B03-E85E-4EDA-97B1-D242EE620FB5}" srcOrd="1" destOrd="0" presId="urn:microsoft.com/office/officeart/2008/layout/AlternatingHexagons"/>
    <dgm:cxn modelId="{72F9CA3B-3345-4D09-A8CD-E3319601A653}" type="presParOf" srcId="{C965614B-B79F-4CA0-939C-2693777898B0}" destId="{075ABB23-90A6-4DAD-915F-8C31631F2730}" srcOrd="2" destOrd="0" presId="urn:microsoft.com/office/officeart/2008/layout/AlternatingHexagons"/>
    <dgm:cxn modelId="{F1F4DBE8-D06D-4E9B-A8AC-1103A4454448}" type="presParOf" srcId="{075ABB23-90A6-4DAD-915F-8C31631F2730}" destId="{08E5DB7E-6B00-423D-AE12-5157998B1A57}" srcOrd="0" destOrd="0" presId="urn:microsoft.com/office/officeart/2008/layout/AlternatingHexagons"/>
    <dgm:cxn modelId="{4640892C-C2CA-488B-BEBC-CF54BD5D7D4C}" type="presParOf" srcId="{075ABB23-90A6-4DAD-915F-8C31631F2730}" destId="{C76439F2-CB94-45F6-8629-1223CAF942F4}" srcOrd="1" destOrd="0" presId="urn:microsoft.com/office/officeart/2008/layout/AlternatingHexagons"/>
    <dgm:cxn modelId="{43158137-CB7A-4E5A-A214-90905A91029E}" type="presParOf" srcId="{075ABB23-90A6-4DAD-915F-8C31631F2730}" destId="{E74CB2D0-B97E-400C-9880-CA0EF4D609B5}" srcOrd="2" destOrd="0" presId="urn:microsoft.com/office/officeart/2008/layout/AlternatingHexagons"/>
    <dgm:cxn modelId="{38263DBC-DCB2-48E1-959F-850742CEE015}" type="presParOf" srcId="{075ABB23-90A6-4DAD-915F-8C31631F2730}" destId="{E6478DF1-C7A5-4C16-806C-BF0559CFD057}" srcOrd="3" destOrd="0" presId="urn:microsoft.com/office/officeart/2008/layout/AlternatingHexagons"/>
    <dgm:cxn modelId="{76075475-E2B7-4387-9962-60AF94FD4CB5}" type="presParOf" srcId="{075ABB23-90A6-4DAD-915F-8C31631F2730}" destId="{8121DB32-0BD8-49E3-ADEB-9EDB68570D05}" srcOrd="4" destOrd="0" presId="urn:microsoft.com/office/officeart/2008/layout/AlternatingHexagons"/>
    <dgm:cxn modelId="{AAC4C90A-4F0A-4884-BAC0-CFFD928AE223}" type="presParOf" srcId="{C965614B-B79F-4CA0-939C-2693777898B0}" destId="{FEB2C822-3D22-4B52-B722-1A78736D3783}" srcOrd="3" destOrd="0" presId="urn:microsoft.com/office/officeart/2008/layout/AlternatingHexagons"/>
    <dgm:cxn modelId="{146196E8-F33C-4E72-9B3B-2486C2733835}" type="presParOf" srcId="{C965614B-B79F-4CA0-939C-2693777898B0}" destId="{BD2F0816-4961-4D62-9E3F-C92FD88EA462}" srcOrd="4" destOrd="0" presId="urn:microsoft.com/office/officeart/2008/layout/AlternatingHexagons"/>
    <dgm:cxn modelId="{DFAA9C90-7002-4569-9B24-4CB84DC06FEB}" type="presParOf" srcId="{BD2F0816-4961-4D62-9E3F-C92FD88EA462}" destId="{BEADB6F3-9E69-47A0-A0FF-A7AD66182A18}" srcOrd="0" destOrd="0" presId="urn:microsoft.com/office/officeart/2008/layout/AlternatingHexagons"/>
    <dgm:cxn modelId="{3BCD37C6-1D33-4405-88A9-CC4CC266E6CB}" type="presParOf" srcId="{BD2F0816-4961-4D62-9E3F-C92FD88EA462}" destId="{1C599CCC-BB02-4C00-96D4-DC90F5998CCA}" srcOrd="1" destOrd="0" presId="urn:microsoft.com/office/officeart/2008/layout/AlternatingHexagons"/>
    <dgm:cxn modelId="{6F123259-DE19-47DC-A1BD-181B18CD9C49}" type="presParOf" srcId="{BD2F0816-4961-4D62-9E3F-C92FD88EA462}" destId="{A29347E9-9A70-446B-BD64-8F98F096A671}" srcOrd="2" destOrd="0" presId="urn:microsoft.com/office/officeart/2008/layout/AlternatingHexagons"/>
    <dgm:cxn modelId="{4D5EAAAB-7E02-4705-8146-8166639243D2}" type="presParOf" srcId="{BD2F0816-4961-4D62-9E3F-C92FD88EA462}" destId="{5365A5E1-3EEF-4CE7-9F59-FED7B3B1D390}" srcOrd="3" destOrd="0" presId="urn:microsoft.com/office/officeart/2008/layout/AlternatingHexagons"/>
    <dgm:cxn modelId="{752BACF3-F316-4354-9C4C-9213B27A8CBA}" type="presParOf" srcId="{BD2F0816-4961-4D62-9E3F-C92FD88EA462}" destId="{9D5A28B9-732A-487A-812F-830B11D9F7C2}" srcOrd="4" destOrd="0" presId="urn:microsoft.com/office/officeart/2008/layout/AlternatingHexagons"/>
    <dgm:cxn modelId="{5F282026-7B8E-4EAE-91D4-1F5E92A62F9E}" type="presParOf" srcId="{C965614B-B79F-4CA0-939C-2693777898B0}" destId="{64E428C7-3F7E-4B0B-825A-F7C8A701F82F}" srcOrd="5" destOrd="0" presId="urn:microsoft.com/office/officeart/2008/layout/AlternatingHexagons"/>
    <dgm:cxn modelId="{F70B1AB7-F93E-423D-BC5F-D1D58B3BF518}" type="presParOf" srcId="{C965614B-B79F-4CA0-939C-2693777898B0}" destId="{A332FDDE-8E8B-4F7F-A92A-58703A273243}" srcOrd="6" destOrd="0" presId="urn:microsoft.com/office/officeart/2008/layout/AlternatingHexagons"/>
    <dgm:cxn modelId="{7A56E761-9241-4E88-9450-3842E063F508}" type="presParOf" srcId="{A332FDDE-8E8B-4F7F-A92A-58703A273243}" destId="{71E74B60-098B-4804-A4FC-CE566F2DEAEA}" srcOrd="0" destOrd="0" presId="urn:microsoft.com/office/officeart/2008/layout/AlternatingHexagons"/>
    <dgm:cxn modelId="{CA6D8ED7-8C52-47F3-B77A-19DC822F02AE}" type="presParOf" srcId="{A332FDDE-8E8B-4F7F-A92A-58703A273243}" destId="{63FF2389-C320-4C65-8699-6DDEE2F8AC77}" srcOrd="1" destOrd="0" presId="urn:microsoft.com/office/officeart/2008/layout/AlternatingHexagons"/>
    <dgm:cxn modelId="{B2724A8F-0D06-45D5-8BA9-E8252B963944}" type="presParOf" srcId="{A332FDDE-8E8B-4F7F-A92A-58703A273243}" destId="{492F295F-21B3-49AB-A891-4D1DE69A7181}" srcOrd="2" destOrd="0" presId="urn:microsoft.com/office/officeart/2008/layout/AlternatingHexagons"/>
    <dgm:cxn modelId="{D51D84AA-3ADB-43D9-97AF-F60096C213CF}" type="presParOf" srcId="{A332FDDE-8E8B-4F7F-A92A-58703A273243}" destId="{E863A57F-936E-4ACD-93E6-C1682D3AD537}" srcOrd="3" destOrd="0" presId="urn:microsoft.com/office/officeart/2008/layout/AlternatingHexagons"/>
    <dgm:cxn modelId="{27E5CA19-8335-4224-A03A-03FAAFE6F1F4}" type="presParOf" srcId="{A332FDDE-8E8B-4F7F-A92A-58703A273243}" destId="{BCAC39E9-ADA7-4950-9A5E-39E107928DC5}" srcOrd="4" destOrd="0" presId="urn:microsoft.com/office/officeart/2008/layout/AlternatingHexagons"/>
    <dgm:cxn modelId="{A9496A3A-29EE-493E-A7D7-D27E1455E09E}" type="presParOf" srcId="{C965614B-B79F-4CA0-939C-2693777898B0}" destId="{A3E8C9C1-9F2A-4C95-B1D0-2A84D77B04FC}" srcOrd="7" destOrd="0" presId="urn:microsoft.com/office/officeart/2008/layout/AlternatingHexagons"/>
    <dgm:cxn modelId="{FCBEE0F1-36D2-47EF-82EA-509DB9968E1E}" type="presParOf" srcId="{C965614B-B79F-4CA0-939C-2693777898B0}" destId="{A379B8DC-9597-4C84-90BE-515B810CBA0B}" srcOrd="8" destOrd="0" presId="urn:microsoft.com/office/officeart/2008/layout/AlternatingHexagons"/>
    <dgm:cxn modelId="{40683654-DD96-4302-ABC0-36A8FB40ADA9}" type="presParOf" srcId="{A379B8DC-9597-4C84-90BE-515B810CBA0B}" destId="{3B25EFE1-744C-4D88-9B21-E8CE8969D812}" srcOrd="0" destOrd="0" presId="urn:microsoft.com/office/officeart/2008/layout/AlternatingHexagons"/>
    <dgm:cxn modelId="{212BF38D-C37D-49C4-9F85-17C007E7B34E}" type="presParOf" srcId="{A379B8DC-9597-4C84-90BE-515B810CBA0B}" destId="{B0CD80C5-FE59-46A1-AB81-105A770501A6}" srcOrd="1" destOrd="0" presId="urn:microsoft.com/office/officeart/2008/layout/AlternatingHexagons"/>
    <dgm:cxn modelId="{A4B5E577-E9E3-48A6-9EA0-3412026B71B4}" type="presParOf" srcId="{A379B8DC-9597-4C84-90BE-515B810CBA0B}" destId="{F8EF710D-CF06-4705-81D4-E994C8AD4755}" srcOrd="2" destOrd="0" presId="urn:microsoft.com/office/officeart/2008/layout/AlternatingHexagons"/>
    <dgm:cxn modelId="{9FC09637-D49A-4ADF-92D1-23487EF33731}" type="presParOf" srcId="{A379B8DC-9597-4C84-90BE-515B810CBA0B}" destId="{6C659B9C-F944-43D7-ABD5-AC5F25D3BA9D}" srcOrd="3" destOrd="0" presId="urn:microsoft.com/office/officeart/2008/layout/AlternatingHexagons"/>
    <dgm:cxn modelId="{F18E9889-CBBB-454B-8C48-51DF3AD929D9}" type="presParOf" srcId="{A379B8DC-9597-4C84-90BE-515B810CBA0B}" destId="{62654D03-530E-4776-826F-F6EC7099993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9E15C-270A-4DC9-A08C-838C3CA6FBDA}">
      <dsp:nvSpPr>
        <dsp:cNvPr id="0" name=""/>
        <dsp:cNvSpPr/>
      </dsp:nvSpPr>
      <dsp:spPr>
        <a:xfrm>
          <a:off x="135146" y="605926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609CB-812E-4162-BD7D-8A6E5004965F}">
      <dsp:nvSpPr>
        <dsp:cNvPr id="0" name=""/>
        <dsp:cNvSpPr/>
      </dsp:nvSpPr>
      <dsp:spPr>
        <a:xfrm>
          <a:off x="324863" y="795643"/>
          <a:ext cx="523979" cy="5239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2A3A3-7F68-4E79-9D32-D3153DF55B4C}">
      <dsp:nvSpPr>
        <dsp:cNvPr id="0" name=""/>
        <dsp:cNvSpPr/>
      </dsp:nvSpPr>
      <dsp:spPr>
        <a:xfrm>
          <a:off x="1232148" y="605926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 </a:t>
          </a:r>
          <a:r>
            <a:rPr lang="en-US" sz="1100" kern="1200" dirty="0" err="1">
              <a:latin typeface="Calibri"/>
              <a:cs typeface="Calibri"/>
            </a:rPr>
            <a:t>corti</a:t>
          </a:r>
          <a:r>
            <a:rPr lang="en-US" sz="1100" kern="1200" dirty="0">
              <a:latin typeface="Calibri"/>
              <a:cs typeface="Calibri"/>
            </a:rPr>
            <a:t>" (es. CR1, D8) di </a:t>
          </a:r>
          <a:r>
            <a:rPr lang="en-US" sz="1100" kern="1200" dirty="0" err="1">
              <a:latin typeface="Calibri"/>
              <a:cs typeface="Calibri"/>
            </a:rPr>
            <a:t>uso</a:t>
          </a:r>
          <a:r>
            <a:rPr lang="en-US" sz="1100" kern="1200" dirty="0">
              <a:latin typeface="Calibri"/>
              <a:cs typeface="Calibri"/>
            </a:rPr>
            <a:t> </a:t>
          </a:r>
          <a:r>
            <a:rPr lang="en-US" sz="1100" kern="1200" dirty="0" err="1">
              <a:latin typeface="Calibri"/>
              <a:cs typeface="Calibri"/>
            </a:rPr>
            <a:t>comune</a:t>
          </a:r>
          <a:r>
            <a:rPr lang="en-US" sz="1100" kern="1200" dirty="0">
              <a:latin typeface="Calibri"/>
              <a:cs typeface="Calibri"/>
            </a:rPr>
            <a:t> in </a:t>
          </a:r>
          <a:r>
            <a:rPr lang="en-US" sz="1100" kern="1200" dirty="0" err="1">
              <a:latin typeface="Calibri"/>
              <a:cs typeface="Calibri"/>
            </a:rPr>
            <a:t>operazione</a:t>
          </a:r>
          <a:endParaRPr lang="en-US" sz="1100" kern="1200" dirty="0">
            <a:latin typeface="Calibri"/>
            <a:cs typeface="Calibri"/>
          </a:endParaRPr>
        </a:p>
      </dsp:txBody>
      <dsp:txXfrm>
        <a:off x="1232148" y="605926"/>
        <a:ext cx="2129474" cy="903413"/>
      </dsp:txXfrm>
    </dsp:sp>
    <dsp:sp modelId="{6D7C6F38-4303-465F-A6AF-4CCEC9879C0A}">
      <dsp:nvSpPr>
        <dsp:cNvPr id="0" name=""/>
        <dsp:cNvSpPr/>
      </dsp:nvSpPr>
      <dsp:spPr>
        <a:xfrm>
          <a:off x="3732667" y="605926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58C221-206D-4AD3-AA88-1E978990C27B}">
      <dsp:nvSpPr>
        <dsp:cNvPr id="0" name=""/>
        <dsp:cNvSpPr/>
      </dsp:nvSpPr>
      <dsp:spPr>
        <a:xfrm>
          <a:off x="3922384" y="795643"/>
          <a:ext cx="523979" cy="5239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CBF59-40A3-4CFA-9EB4-CC79A536896B}">
      <dsp:nvSpPr>
        <dsp:cNvPr id="0" name=""/>
        <dsp:cNvSpPr/>
      </dsp:nvSpPr>
      <dsp:spPr>
        <a:xfrm>
          <a:off x="4829669" y="605926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 </a:t>
          </a:r>
          <a:r>
            <a:rPr lang="en-US" sz="1100" kern="1200" dirty="0" err="1">
              <a:latin typeface="Calibri"/>
              <a:cs typeface="Calibri"/>
            </a:rPr>
            <a:t>lunghi</a:t>
          </a:r>
          <a:r>
            <a:rPr lang="en-US" sz="1100" kern="1200" dirty="0">
              <a:latin typeface="Calibri"/>
              <a:cs typeface="Calibri"/>
            </a:rPr>
            <a:t>" (es. AL.CR.01, AL.BI.15 ) </a:t>
          </a:r>
          <a:r>
            <a:rPr lang="en-US" sz="1100" kern="1200" dirty="0" err="1">
              <a:latin typeface="Calibri"/>
              <a:cs typeface="Calibri"/>
            </a:rPr>
            <a:t>strutturati</a:t>
          </a:r>
          <a:r>
            <a:rPr lang="en-US" sz="1100" kern="1200" dirty="0">
              <a:latin typeface="Calibri"/>
              <a:cs typeface="Calibri"/>
            </a:rPr>
            <a:t> per </a:t>
          </a:r>
          <a:r>
            <a:rPr lang="en-US" sz="1100" kern="1200" dirty="0" err="1">
              <a:latin typeface="Calibri"/>
              <a:cs typeface="Calibri"/>
            </a:rPr>
            <a:t>coprire</a:t>
          </a:r>
          <a:r>
            <a:rPr lang="en-US" sz="1100" kern="1200" dirty="0">
              <a:latin typeface="Calibri"/>
              <a:cs typeface="Calibri"/>
            </a:rPr>
            <a:t> le </a:t>
          </a:r>
          <a:r>
            <a:rPr lang="en-US" sz="1100" kern="1200" dirty="0" err="1">
              <a:latin typeface="Calibri"/>
              <a:cs typeface="Calibri"/>
            </a:rPr>
            <a:t>esigenze</a:t>
          </a:r>
          <a:r>
            <a:rPr lang="en-US" sz="1100" kern="1200" dirty="0">
              <a:latin typeface="Calibri"/>
              <a:cs typeface="Calibri"/>
            </a:rPr>
            <a:t> di SPES</a:t>
          </a:r>
        </a:p>
      </dsp:txBody>
      <dsp:txXfrm>
        <a:off x="4829669" y="605926"/>
        <a:ext cx="2129474" cy="903413"/>
      </dsp:txXfrm>
    </dsp:sp>
    <dsp:sp modelId="{1559CA6D-2EAF-4017-A89E-3DDED1C351DF}">
      <dsp:nvSpPr>
        <dsp:cNvPr id="0" name=""/>
        <dsp:cNvSpPr/>
      </dsp:nvSpPr>
      <dsp:spPr>
        <a:xfrm>
          <a:off x="7330189" y="605926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240907-F6A8-4743-B2AC-F1E3F9C6AC93}">
      <dsp:nvSpPr>
        <dsp:cNvPr id="0" name=""/>
        <dsp:cNvSpPr/>
      </dsp:nvSpPr>
      <dsp:spPr>
        <a:xfrm>
          <a:off x="7519905" y="795643"/>
          <a:ext cx="523979" cy="5239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0FD974-B1DA-479B-8F05-37BC098688E0}">
      <dsp:nvSpPr>
        <dsp:cNvPr id="0" name=""/>
        <dsp:cNvSpPr/>
      </dsp:nvSpPr>
      <dsp:spPr>
        <a:xfrm>
          <a:off x="8427191" y="605926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 </a:t>
          </a:r>
          <a:r>
            <a:rPr lang="en-US" sz="1100" kern="1200" dirty="0" err="1">
              <a:latin typeface="Calibri"/>
              <a:cs typeface="Calibri"/>
            </a:rPr>
            <a:t>edificio</a:t>
          </a:r>
          <a:r>
            <a:rPr lang="en-US" sz="1100" kern="1200" dirty="0">
              <a:latin typeface="Calibri"/>
              <a:cs typeface="Calibri"/>
            </a:rPr>
            <a:t>, area, stanza" (es. Alpi, A11, P102 )</a:t>
          </a:r>
        </a:p>
      </dsp:txBody>
      <dsp:txXfrm>
        <a:off x="8427191" y="605926"/>
        <a:ext cx="2129474" cy="903413"/>
      </dsp:txXfrm>
    </dsp:sp>
    <dsp:sp modelId="{4537C28A-EDF4-462D-BC91-DFE2F24053B1}">
      <dsp:nvSpPr>
        <dsp:cNvPr id="0" name=""/>
        <dsp:cNvSpPr/>
      </dsp:nvSpPr>
      <dsp:spPr>
        <a:xfrm>
          <a:off x="135146" y="2127623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20A699-FB64-4E0C-AF69-4235CEECF8AA}">
      <dsp:nvSpPr>
        <dsp:cNvPr id="0" name=""/>
        <dsp:cNvSpPr/>
      </dsp:nvSpPr>
      <dsp:spPr>
        <a:xfrm>
          <a:off x="324863" y="2317340"/>
          <a:ext cx="523979" cy="52397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EA33B-C8AD-41BA-ADF9-5C12423540D5}">
      <dsp:nvSpPr>
        <dsp:cNvPr id="0" name=""/>
        <dsp:cNvSpPr/>
      </dsp:nvSpPr>
      <dsp:spPr>
        <a:xfrm>
          <a:off x="1232148" y="2127623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 </a:t>
          </a:r>
          <a:r>
            <a:rPr lang="en-US" sz="1100" kern="1200" dirty="0" err="1">
              <a:latin typeface="Calibri"/>
              <a:cs typeface="Calibri"/>
            </a:rPr>
            <a:t>infrastrutture</a:t>
          </a:r>
          <a:r>
            <a:rPr lang="en-US" sz="1100" kern="1200" dirty="0">
              <a:latin typeface="Calibri"/>
              <a:cs typeface="Calibri"/>
            </a:rPr>
            <a:t> " </a:t>
          </a:r>
          <a:r>
            <a:rPr lang="en-US" sz="1100" kern="1200" dirty="0" err="1">
              <a:latin typeface="Calibri"/>
              <a:cs typeface="Calibri"/>
            </a:rPr>
            <a:t>elettriche</a:t>
          </a:r>
          <a:r>
            <a:rPr lang="en-US" sz="1100" kern="1200" dirty="0">
              <a:latin typeface="Calibri"/>
              <a:cs typeface="Calibri"/>
            </a:rPr>
            <a:t>, </a:t>
          </a:r>
          <a:r>
            <a:rPr lang="en-US" sz="1100" kern="1200" dirty="0" err="1">
              <a:latin typeface="Calibri"/>
              <a:cs typeface="Calibri"/>
            </a:rPr>
            <a:t>idrauliche</a:t>
          </a:r>
          <a:r>
            <a:rPr lang="en-US" sz="1100" kern="1200" dirty="0">
              <a:latin typeface="Calibri"/>
              <a:cs typeface="Calibri"/>
            </a:rPr>
            <a:t> (es. Q013)</a:t>
          </a:r>
        </a:p>
      </dsp:txBody>
      <dsp:txXfrm>
        <a:off x="1232148" y="2127623"/>
        <a:ext cx="2129474" cy="903413"/>
      </dsp:txXfrm>
    </dsp:sp>
    <dsp:sp modelId="{298BA58E-E315-4EED-AB0E-A12B02C43DF1}">
      <dsp:nvSpPr>
        <dsp:cNvPr id="0" name=""/>
        <dsp:cNvSpPr/>
      </dsp:nvSpPr>
      <dsp:spPr>
        <a:xfrm>
          <a:off x="3732667" y="2127623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B2FAC-0F56-497C-A8CC-612781054F64}">
      <dsp:nvSpPr>
        <dsp:cNvPr id="0" name=""/>
        <dsp:cNvSpPr/>
      </dsp:nvSpPr>
      <dsp:spPr>
        <a:xfrm>
          <a:off x="3922384" y="2317340"/>
          <a:ext cx="523979" cy="52397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13BFC-42C8-418B-BDDA-2D8DC7BAF6F3}">
      <dsp:nvSpPr>
        <dsp:cNvPr id="0" name=""/>
        <dsp:cNvSpPr/>
      </dsp:nvSpPr>
      <dsp:spPr>
        <a:xfrm>
          <a:off x="4829669" y="2127623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 parti </a:t>
          </a:r>
          <a:r>
            <a:rPr lang="en-US" sz="1100" kern="1200" dirty="0" err="1">
              <a:latin typeface="Calibri"/>
              <a:cs typeface="Calibri"/>
            </a:rPr>
            <a:t>meccaniche</a:t>
          </a:r>
          <a:r>
            <a:rPr lang="en-US" sz="1100" kern="1200" dirty="0">
              <a:latin typeface="Calibri"/>
              <a:cs typeface="Calibri"/>
            </a:rPr>
            <a:t>"</a:t>
          </a:r>
        </a:p>
      </dsp:txBody>
      <dsp:txXfrm>
        <a:off x="4829669" y="2127623"/>
        <a:ext cx="2129474" cy="903413"/>
      </dsp:txXfrm>
    </dsp:sp>
    <dsp:sp modelId="{C5AF5614-DA9C-4FF9-A22A-89819C536535}">
      <dsp:nvSpPr>
        <dsp:cNvPr id="0" name=""/>
        <dsp:cNvSpPr/>
      </dsp:nvSpPr>
      <dsp:spPr>
        <a:xfrm>
          <a:off x="7330189" y="2127623"/>
          <a:ext cx="903413" cy="90341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9504AC-A157-411B-9BE9-6D2438237873}">
      <dsp:nvSpPr>
        <dsp:cNvPr id="0" name=""/>
        <dsp:cNvSpPr/>
      </dsp:nvSpPr>
      <dsp:spPr>
        <a:xfrm>
          <a:off x="7519905" y="2317340"/>
          <a:ext cx="523979" cy="52397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31095-2073-4FC6-B285-AAD3B8FFA306}">
      <dsp:nvSpPr>
        <dsp:cNvPr id="0" name=""/>
        <dsp:cNvSpPr/>
      </dsp:nvSpPr>
      <dsp:spPr>
        <a:xfrm>
          <a:off x="8427191" y="2127623"/>
          <a:ext cx="2129474" cy="903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latin typeface="Calibri"/>
              <a:cs typeface="Calibri"/>
            </a:rPr>
            <a:t>"Nomi </a:t>
          </a:r>
          <a:r>
            <a:rPr lang="en-US" sz="1100" kern="1200" dirty="0" err="1">
              <a:latin typeface="Calibri"/>
              <a:cs typeface="Calibri"/>
            </a:rPr>
            <a:t>delle</a:t>
          </a:r>
          <a:r>
            <a:rPr lang="en-US" sz="1100" kern="1200" dirty="0">
              <a:latin typeface="Calibri"/>
              <a:cs typeface="Calibri"/>
            </a:rPr>
            <a:t> </a:t>
          </a:r>
          <a:r>
            <a:rPr lang="en-US" sz="1100" kern="1200" dirty="0" err="1">
              <a:latin typeface="Calibri"/>
              <a:cs typeface="Calibri"/>
            </a:rPr>
            <a:t>variabili</a:t>
          </a:r>
          <a:r>
            <a:rPr lang="en-US" sz="1100" kern="1200" dirty="0">
              <a:latin typeface="Calibri"/>
              <a:cs typeface="Calibri"/>
            </a:rPr>
            <a:t> SW" </a:t>
          </a:r>
          <a:r>
            <a:rPr lang="en-US" sz="1100" kern="1200" dirty="0" err="1">
              <a:latin typeface="Calibri"/>
              <a:cs typeface="Calibri"/>
            </a:rPr>
            <a:t>controllo</a:t>
          </a:r>
          <a:r>
            <a:rPr lang="en-US" sz="1100" kern="1200" dirty="0">
              <a:latin typeface="Calibri"/>
              <a:cs typeface="Calibri"/>
            </a:rPr>
            <a:t> e/o </a:t>
          </a:r>
          <a:r>
            <a:rPr lang="en-US" sz="1100" kern="1200" dirty="0" err="1">
              <a:latin typeface="Calibri"/>
              <a:cs typeface="Calibri"/>
            </a:rPr>
            <a:t>acquisizi</a:t>
          </a:r>
          <a:r>
            <a:rPr lang="en-US" sz="1100" kern="1200" dirty="0">
              <a:latin typeface="Calibri"/>
              <a:cs typeface="Calibri"/>
            </a:rPr>
            <a:t> one </a:t>
          </a:r>
          <a:r>
            <a:rPr lang="en-US" sz="1100" kern="1200" dirty="0" err="1">
              <a:latin typeface="Calibri"/>
              <a:cs typeface="Calibri"/>
            </a:rPr>
            <a:t>dati</a:t>
          </a:r>
          <a:endParaRPr lang="en-US" sz="1100" kern="1200" dirty="0">
            <a:latin typeface="Calibri"/>
            <a:cs typeface="Calibri"/>
          </a:endParaRPr>
        </a:p>
      </dsp:txBody>
      <dsp:txXfrm>
        <a:off x="8427191" y="2127623"/>
        <a:ext cx="2129474" cy="903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7ADE9-D235-41F9-9C78-810DC03DBF5B}">
      <dsp:nvSpPr>
        <dsp:cNvPr id="0" name=""/>
        <dsp:cNvSpPr/>
      </dsp:nvSpPr>
      <dsp:spPr>
        <a:xfrm>
          <a:off x="928688" y="0"/>
          <a:ext cx="4724399" cy="4724399"/>
        </a:xfrm>
        <a:prstGeom prst="diamond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45E9C7-1892-4E49-B786-60EDAA4335C1}">
      <dsp:nvSpPr>
        <dsp:cNvPr id="0" name=""/>
        <dsp:cNvSpPr/>
      </dsp:nvSpPr>
      <dsp:spPr>
        <a:xfrm>
          <a:off x="1377506" y="448818"/>
          <a:ext cx="1842516" cy="184251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/>
              <a:cs typeface="Calibri"/>
            </a:rPr>
            <a:t>OGGETTI</a:t>
          </a:r>
          <a:endParaRPr lang="en-US" sz="1800" kern="1200" dirty="0">
            <a:latin typeface="Calibri"/>
            <a:cs typeface="Calibri"/>
          </a:endParaRPr>
        </a:p>
      </dsp:txBody>
      <dsp:txXfrm>
        <a:off x="1467450" y="538762"/>
        <a:ext cx="1662628" cy="1662628"/>
      </dsp:txXfrm>
    </dsp:sp>
    <dsp:sp modelId="{F2321CA8-2329-46DD-A57E-6DDB03CBABF9}">
      <dsp:nvSpPr>
        <dsp:cNvPr id="0" name=""/>
        <dsp:cNvSpPr/>
      </dsp:nvSpPr>
      <dsp:spPr>
        <a:xfrm>
          <a:off x="3361754" y="448818"/>
          <a:ext cx="1842516" cy="184251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/>
              <a:cs typeface="Calibri"/>
            </a:rPr>
            <a:t>POSIZIONI</a:t>
          </a:r>
          <a:endParaRPr lang="en-US" sz="1800" kern="1200" dirty="0">
            <a:latin typeface="Calibri"/>
            <a:cs typeface="Calibri"/>
          </a:endParaRPr>
        </a:p>
      </dsp:txBody>
      <dsp:txXfrm>
        <a:off x="3451698" y="538762"/>
        <a:ext cx="1662628" cy="1662628"/>
      </dsp:txXfrm>
    </dsp:sp>
    <dsp:sp modelId="{0401B1C3-0AED-4426-BABF-E83032F6E392}">
      <dsp:nvSpPr>
        <dsp:cNvPr id="0" name=""/>
        <dsp:cNvSpPr/>
      </dsp:nvSpPr>
      <dsp:spPr>
        <a:xfrm>
          <a:off x="1377506" y="2433066"/>
          <a:ext cx="1842516" cy="184251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/>
              <a:cs typeface="Calibri"/>
            </a:rPr>
            <a:t>FUNZIONI / PARTI</a:t>
          </a:r>
          <a:endParaRPr lang="en-US" sz="1800" kern="1200" dirty="0">
            <a:latin typeface="Calibri"/>
            <a:cs typeface="Calibri"/>
          </a:endParaRPr>
        </a:p>
      </dsp:txBody>
      <dsp:txXfrm>
        <a:off x="1467450" y="2523010"/>
        <a:ext cx="1662628" cy="1662628"/>
      </dsp:txXfrm>
    </dsp:sp>
    <dsp:sp modelId="{47A59D90-FA0D-45DA-AD4D-BB456DA644D7}">
      <dsp:nvSpPr>
        <dsp:cNvPr id="0" name=""/>
        <dsp:cNvSpPr/>
      </dsp:nvSpPr>
      <dsp:spPr>
        <a:xfrm>
          <a:off x="3361754" y="2433066"/>
          <a:ext cx="1842516" cy="184251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/>
              <a:cs typeface="Calibri"/>
            </a:rPr>
            <a:t>INFORMAZIONI</a:t>
          </a:r>
          <a:endParaRPr lang="en-US" sz="1800" kern="1200" dirty="0">
            <a:latin typeface="Calibri"/>
            <a:cs typeface="Calibri"/>
          </a:endParaRPr>
        </a:p>
      </dsp:txBody>
      <dsp:txXfrm>
        <a:off x="3451698" y="2523010"/>
        <a:ext cx="1662628" cy="16626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34BA1-F4F5-433B-B4AE-2F9366394723}">
      <dsp:nvSpPr>
        <dsp:cNvPr id="0" name=""/>
        <dsp:cNvSpPr/>
      </dsp:nvSpPr>
      <dsp:spPr>
        <a:xfrm>
          <a:off x="0" y="59304"/>
          <a:ext cx="8672847" cy="83422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Calibri"/>
              <a:cs typeface="Calibri"/>
            </a:rPr>
            <a:t>Identificare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oggetti</a:t>
          </a:r>
          <a:r>
            <a:rPr lang="en-US" sz="2100" kern="1200" dirty="0">
              <a:latin typeface="Calibri"/>
              <a:cs typeface="Calibri"/>
            </a:rPr>
            <a:t> per il </a:t>
          </a:r>
          <a:r>
            <a:rPr lang="en-US" sz="2100" kern="1200" dirty="0" err="1">
              <a:latin typeface="Calibri"/>
              <a:cs typeface="Calibri"/>
            </a:rPr>
            <a:t>comune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riconoscimento</a:t>
          </a:r>
          <a:endParaRPr lang="en-US" sz="2100" kern="1200" dirty="0">
            <a:latin typeface="Calibri"/>
            <a:cs typeface="Calibri"/>
          </a:endParaRPr>
        </a:p>
      </dsp:txBody>
      <dsp:txXfrm>
        <a:off x="40724" y="100028"/>
        <a:ext cx="8591399" cy="752780"/>
      </dsp:txXfrm>
    </dsp:sp>
    <dsp:sp modelId="{1527B244-B9FD-44A9-AA95-E6B0F7EEC23C}">
      <dsp:nvSpPr>
        <dsp:cNvPr id="0" name=""/>
        <dsp:cNvSpPr/>
      </dsp:nvSpPr>
      <dsp:spPr>
        <a:xfrm>
          <a:off x="0" y="954013"/>
          <a:ext cx="8672847" cy="83422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Calibri"/>
              <a:cs typeface="Calibri"/>
            </a:rPr>
            <a:t>Identificare</a:t>
          </a:r>
          <a:r>
            <a:rPr lang="en-US" sz="2100" kern="1200" dirty="0">
              <a:latin typeface="Calibri"/>
              <a:cs typeface="Calibri"/>
            </a:rPr>
            <a:t> la </a:t>
          </a:r>
          <a:r>
            <a:rPr lang="en-US" sz="2100" kern="1200" dirty="0" err="1">
              <a:latin typeface="Calibri"/>
              <a:cs typeface="Calibri"/>
            </a:rPr>
            <a:t>posizione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all'interno</a:t>
          </a:r>
          <a:r>
            <a:rPr lang="en-US" sz="2100" kern="1200" dirty="0">
              <a:latin typeface="Calibri"/>
              <a:cs typeface="Calibri"/>
            </a:rPr>
            <a:t> di una </a:t>
          </a:r>
          <a:r>
            <a:rPr lang="en-US" sz="2100" kern="1200" dirty="0" err="1">
              <a:latin typeface="Calibri"/>
              <a:cs typeface="Calibri"/>
            </a:rPr>
            <a:t>struttura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geografica</a:t>
          </a:r>
          <a:endParaRPr lang="en-US" sz="2100" kern="1200" dirty="0">
            <a:latin typeface="Calibri"/>
            <a:cs typeface="Calibri"/>
          </a:endParaRPr>
        </a:p>
      </dsp:txBody>
      <dsp:txXfrm>
        <a:off x="40724" y="994737"/>
        <a:ext cx="8591399" cy="752780"/>
      </dsp:txXfrm>
    </dsp:sp>
    <dsp:sp modelId="{DCD319A9-655B-4BD9-A4B5-B41C3E8EB723}">
      <dsp:nvSpPr>
        <dsp:cNvPr id="0" name=""/>
        <dsp:cNvSpPr/>
      </dsp:nvSpPr>
      <dsp:spPr>
        <a:xfrm>
          <a:off x="0" y="1848721"/>
          <a:ext cx="8672847" cy="83422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Calibri"/>
              <a:cs typeface="Calibri"/>
            </a:rPr>
            <a:t>Identificare</a:t>
          </a:r>
          <a:r>
            <a:rPr lang="en-US" sz="2100" kern="1200" dirty="0">
              <a:latin typeface="Calibri"/>
              <a:cs typeface="Calibri"/>
            </a:rPr>
            <a:t> una </a:t>
          </a:r>
          <a:r>
            <a:rPr lang="en-US" sz="2100" kern="1200" dirty="0" err="1">
              <a:latin typeface="Calibri"/>
              <a:cs typeface="Calibri"/>
            </a:rPr>
            <a:t>parte</a:t>
          </a:r>
          <a:r>
            <a:rPr lang="en-US" sz="2100" kern="1200" dirty="0">
              <a:latin typeface="Calibri"/>
              <a:cs typeface="Calibri"/>
            </a:rPr>
            <a:t> e la </a:t>
          </a:r>
          <a:r>
            <a:rPr lang="en-US" sz="2100" kern="1200" dirty="0" err="1">
              <a:latin typeface="Calibri"/>
              <a:cs typeface="Calibri"/>
            </a:rPr>
            <a:t>sua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funzione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all'interno</a:t>
          </a:r>
          <a:r>
            <a:rPr lang="en-US" sz="2100" kern="1200" dirty="0">
              <a:latin typeface="Calibri"/>
              <a:cs typeface="Calibri"/>
            </a:rPr>
            <a:t> di una </a:t>
          </a:r>
          <a:r>
            <a:rPr lang="en-US" sz="2100" kern="1200" dirty="0" err="1">
              <a:latin typeface="Calibri"/>
              <a:cs typeface="Calibri"/>
            </a:rPr>
            <a:t>struttura</a:t>
          </a:r>
          <a:endParaRPr lang="en-US" sz="2100" kern="1200" dirty="0">
            <a:latin typeface="Calibri"/>
            <a:cs typeface="Calibri"/>
          </a:endParaRPr>
        </a:p>
      </dsp:txBody>
      <dsp:txXfrm>
        <a:off x="40724" y="1889445"/>
        <a:ext cx="8591399" cy="752780"/>
      </dsp:txXfrm>
    </dsp:sp>
    <dsp:sp modelId="{F617D151-D117-4FA3-BE32-6A3E160087CF}">
      <dsp:nvSpPr>
        <dsp:cNvPr id="0" name=""/>
        <dsp:cNvSpPr/>
      </dsp:nvSpPr>
      <dsp:spPr>
        <a:xfrm>
          <a:off x="0" y="2743429"/>
          <a:ext cx="8672847" cy="834228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>
              <a:latin typeface="Calibri"/>
              <a:cs typeface="Calibri"/>
            </a:rPr>
            <a:t>Identificare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univocamente</a:t>
          </a:r>
          <a:r>
            <a:rPr lang="en-US" sz="2100" kern="1200" dirty="0">
              <a:latin typeface="Calibri"/>
              <a:cs typeface="Calibri"/>
            </a:rPr>
            <a:t> uno </a:t>
          </a:r>
          <a:r>
            <a:rPr lang="en-US" sz="2100" kern="1200" dirty="0" err="1">
              <a:latin typeface="Calibri"/>
              <a:cs typeface="Calibri"/>
            </a:rPr>
            <a:t>specifico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oggetto</a:t>
          </a:r>
          <a:r>
            <a:rPr lang="en-US" sz="2100" kern="1200" dirty="0">
              <a:latin typeface="Calibri"/>
              <a:cs typeface="Calibri"/>
            </a:rPr>
            <a:t> </a:t>
          </a:r>
          <a:r>
            <a:rPr lang="en-US" sz="2100" kern="1200" dirty="0" err="1">
              <a:latin typeface="Calibri"/>
              <a:cs typeface="Calibri"/>
            </a:rPr>
            <a:t>anche</a:t>
          </a:r>
          <a:r>
            <a:rPr lang="en-US" sz="2100" kern="1200" dirty="0">
              <a:latin typeface="Calibri"/>
              <a:cs typeface="Calibri"/>
            </a:rPr>
            <a:t> al di </a:t>
          </a:r>
          <a:r>
            <a:rPr lang="en-US" sz="2100" kern="1200" dirty="0" err="1">
              <a:latin typeface="Calibri"/>
              <a:cs typeface="Calibri"/>
            </a:rPr>
            <a:t>fuori</a:t>
          </a:r>
          <a:r>
            <a:rPr lang="en-US" sz="2100" kern="1200" dirty="0">
              <a:latin typeface="Calibri"/>
              <a:cs typeface="Calibri"/>
            </a:rPr>
            <a:t> del </a:t>
          </a:r>
          <a:r>
            <a:rPr lang="en-US" sz="2100" kern="1200" dirty="0" err="1">
              <a:latin typeface="Calibri"/>
              <a:cs typeface="Calibri"/>
            </a:rPr>
            <a:t>contesto</a:t>
          </a:r>
          <a:r>
            <a:rPr lang="en-US" sz="2100" kern="1200" dirty="0">
              <a:latin typeface="Calibri"/>
              <a:cs typeface="Calibri"/>
            </a:rPr>
            <a:t> di </a:t>
          </a:r>
          <a:r>
            <a:rPr lang="en-US" sz="2100" kern="1200" dirty="0" err="1">
              <a:latin typeface="Calibri"/>
              <a:cs typeface="Calibri"/>
            </a:rPr>
            <a:t>geografico</a:t>
          </a:r>
          <a:r>
            <a:rPr lang="en-US" sz="2100" kern="1200" dirty="0">
              <a:latin typeface="Calibri"/>
              <a:cs typeface="Calibri"/>
            </a:rPr>
            <a:t> e </a:t>
          </a:r>
          <a:r>
            <a:rPr lang="en-US" sz="2100" kern="1200" dirty="0" err="1">
              <a:latin typeface="Calibri"/>
              <a:cs typeface="Calibri"/>
            </a:rPr>
            <a:t>funzionale</a:t>
          </a:r>
          <a:r>
            <a:rPr lang="en-US" sz="2100" kern="1200" dirty="0">
              <a:latin typeface="Calibri"/>
              <a:cs typeface="Calibri"/>
            </a:rPr>
            <a:t> </a:t>
          </a:r>
        </a:p>
      </dsp:txBody>
      <dsp:txXfrm>
        <a:off x="40724" y="2784153"/>
        <a:ext cx="8591399" cy="7527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53D6C4-D710-44A4-B741-4A559E4D3166}">
      <dsp:nvSpPr>
        <dsp:cNvPr id="0" name=""/>
        <dsp:cNvSpPr/>
      </dsp:nvSpPr>
      <dsp:spPr>
        <a:xfrm>
          <a:off x="2323667" y="718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Univers Condensed"/>
            </a:rPr>
            <a:t>SEDE</a:t>
          </a:r>
        </a:p>
      </dsp:txBody>
      <dsp:txXfrm>
        <a:off x="2340972" y="18023"/>
        <a:ext cx="851625" cy="556213"/>
      </dsp:txXfrm>
    </dsp:sp>
    <dsp:sp modelId="{3AE95055-6BB1-4430-B91E-4EF0036595EB}">
      <dsp:nvSpPr>
        <dsp:cNvPr id="0" name=""/>
        <dsp:cNvSpPr/>
      </dsp:nvSpPr>
      <dsp:spPr>
        <a:xfrm>
          <a:off x="2190732" y="591542"/>
          <a:ext cx="576053" cy="236329"/>
        </a:xfrm>
        <a:custGeom>
          <a:avLst/>
          <a:gdLst/>
          <a:ahLst/>
          <a:cxnLst/>
          <a:rect l="0" t="0" r="0" b="0"/>
          <a:pathLst>
            <a:path>
              <a:moveTo>
                <a:pt x="576053" y="0"/>
              </a:moveTo>
              <a:lnTo>
                <a:pt x="576053" y="118164"/>
              </a:lnTo>
              <a:lnTo>
                <a:pt x="0" y="118164"/>
              </a:lnTo>
              <a:lnTo>
                <a:pt x="0" y="23632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AF2A1-FA22-4E14-995D-83021D0E913A}">
      <dsp:nvSpPr>
        <dsp:cNvPr id="0" name=""/>
        <dsp:cNvSpPr/>
      </dsp:nvSpPr>
      <dsp:spPr>
        <a:xfrm>
          <a:off x="1747614" y="827871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Univers Condensed"/>
            </a:rPr>
            <a:t>ZONA</a:t>
          </a:r>
        </a:p>
      </dsp:txBody>
      <dsp:txXfrm>
        <a:off x="1764919" y="845176"/>
        <a:ext cx="851625" cy="556213"/>
      </dsp:txXfrm>
    </dsp:sp>
    <dsp:sp modelId="{7C902894-E965-4B53-9D9B-F794A3CD3628}">
      <dsp:nvSpPr>
        <dsp:cNvPr id="0" name=""/>
        <dsp:cNvSpPr/>
      </dsp:nvSpPr>
      <dsp:spPr>
        <a:xfrm>
          <a:off x="2145012" y="1418695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A50D2C-FA38-4815-80D3-212990A5BCDC}">
      <dsp:nvSpPr>
        <dsp:cNvPr id="0" name=""/>
        <dsp:cNvSpPr/>
      </dsp:nvSpPr>
      <dsp:spPr>
        <a:xfrm>
          <a:off x="1747614" y="1655025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Univers Condensed"/>
            </a:rPr>
            <a:t>CONTENITORE</a:t>
          </a:r>
        </a:p>
      </dsp:txBody>
      <dsp:txXfrm>
        <a:off x="1764919" y="1672330"/>
        <a:ext cx="851625" cy="556213"/>
      </dsp:txXfrm>
    </dsp:sp>
    <dsp:sp modelId="{4860F74B-D8ED-4C5A-8611-D1E30B6D46EA}">
      <dsp:nvSpPr>
        <dsp:cNvPr id="0" name=""/>
        <dsp:cNvSpPr/>
      </dsp:nvSpPr>
      <dsp:spPr>
        <a:xfrm>
          <a:off x="2145012" y="2245849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CA7AF-C13D-4C8D-BB9A-681B93FB1C90}">
      <dsp:nvSpPr>
        <dsp:cNvPr id="0" name=""/>
        <dsp:cNvSpPr/>
      </dsp:nvSpPr>
      <dsp:spPr>
        <a:xfrm>
          <a:off x="1747614" y="2482178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Univers Condensed"/>
            </a:rPr>
            <a:t>SEZIONE</a:t>
          </a:r>
        </a:p>
      </dsp:txBody>
      <dsp:txXfrm>
        <a:off x="1764919" y="2499483"/>
        <a:ext cx="851625" cy="556213"/>
      </dsp:txXfrm>
    </dsp:sp>
    <dsp:sp modelId="{2D474DF1-2CD9-40BE-8647-52A01CFFDF86}">
      <dsp:nvSpPr>
        <dsp:cNvPr id="0" name=""/>
        <dsp:cNvSpPr/>
      </dsp:nvSpPr>
      <dsp:spPr>
        <a:xfrm>
          <a:off x="2766785" y="591542"/>
          <a:ext cx="576053" cy="236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164"/>
              </a:lnTo>
              <a:lnTo>
                <a:pt x="576053" y="118164"/>
              </a:lnTo>
              <a:lnTo>
                <a:pt x="576053" y="23632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A26294-B979-4DB8-A9FC-427440D5B8CE}">
      <dsp:nvSpPr>
        <dsp:cNvPr id="0" name=""/>
        <dsp:cNvSpPr/>
      </dsp:nvSpPr>
      <dsp:spPr>
        <a:xfrm>
          <a:off x="2899720" y="827871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EDIFICIO</a:t>
          </a:r>
        </a:p>
      </dsp:txBody>
      <dsp:txXfrm>
        <a:off x="2917025" y="845176"/>
        <a:ext cx="851625" cy="556213"/>
      </dsp:txXfrm>
    </dsp:sp>
    <dsp:sp modelId="{DB20B533-750D-47FA-B954-E1E46770C5C6}">
      <dsp:nvSpPr>
        <dsp:cNvPr id="0" name=""/>
        <dsp:cNvSpPr/>
      </dsp:nvSpPr>
      <dsp:spPr>
        <a:xfrm>
          <a:off x="3297118" y="1418695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A25DA4-36EB-4240-B157-79A8916B7B8D}">
      <dsp:nvSpPr>
        <dsp:cNvPr id="0" name=""/>
        <dsp:cNvSpPr/>
      </dsp:nvSpPr>
      <dsp:spPr>
        <a:xfrm>
          <a:off x="2899720" y="1655025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PIANO</a:t>
          </a:r>
        </a:p>
      </dsp:txBody>
      <dsp:txXfrm>
        <a:off x="2917025" y="1672330"/>
        <a:ext cx="851625" cy="556213"/>
      </dsp:txXfrm>
    </dsp:sp>
    <dsp:sp modelId="{08A0B1AF-4598-40FA-A150-6F3B41B3C406}">
      <dsp:nvSpPr>
        <dsp:cNvPr id="0" name=""/>
        <dsp:cNvSpPr/>
      </dsp:nvSpPr>
      <dsp:spPr>
        <a:xfrm>
          <a:off x="3297118" y="2245849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4E7081-5C84-482A-8534-A9A8E6BA631B}">
      <dsp:nvSpPr>
        <dsp:cNvPr id="0" name=""/>
        <dsp:cNvSpPr/>
      </dsp:nvSpPr>
      <dsp:spPr>
        <a:xfrm>
          <a:off x="2899720" y="2482178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STANZA</a:t>
          </a:r>
        </a:p>
      </dsp:txBody>
      <dsp:txXfrm>
        <a:off x="2917025" y="2499483"/>
        <a:ext cx="851625" cy="556213"/>
      </dsp:txXfrm>
    </dsp:sp>
    <dsp:sp modelId="{B392E4AD-6997-4028-938D-D4B80E588AAF}">
      <dsp:nvSpPr>
        <dsp:cNvPr id="0" name=""/>
        <dsp:cNvSpPr/>
      </dsp:nvSpPr>
      <dsp:spPr>
        <a:xfrm>
          <a:off x="3297118" y="3073002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E8CF1-A7B5-4BD1-A85C-B0A961625EF1}">
      <dsp:nvSpPr>
        <dsp:cNvPr id="0" name=""/>
        <dsp:cNvSpPr/>
      </dsp:nvSpPr>
      <dsp:spPr>
        <a:xfrm>
          <a:off x="2899720" y="3309332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AREA</a:t>
          </a:r>
        </a:p>
      </dsp:txBody>
      <dsp:txXfrm>
        <a:off x="2917025" y="3326637"/>
        <a:ext cx="851625" cy="556213"/>
      </dsp:txXfrm>
    </dsp:sp>
    <dsp:sp modelId="{0E894A4D-8475-4066-BE92-5597EEB612FE}">
      <dsp:nvSpPr>
        <dsp:cNvPr id="0" name=""/>
        <dsp:cNvSpPr/>
      </dsp:nvSpPr>
      <dsp:spPr>
        <a:xfrm>
          <a:off x="3297118" y="3900156"/>
          <a:ext cx="91440" cy="2363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632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80AF42-4468-487B-9875-DFD1302EB5CC}">
      <dsp:nvSpPr>
        <dsp:cNvPr id="0" name=""/>
        <dsp:cNvSpPr/>
      </dsp:nvSpPr>
      <dsp:spPr>
        <a:xfrm>
          <a:off x="2899720" y="4136485"/>
          <a:ext cx="886235" cy="5908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Univers Condensed"/>
            </a:rPr>
            <a:t>CONTENITORE</a:t>
          </a:r>
        </a:p>
      </dsp:txBody>
      <dsp:txXfrm>
        <a:off x="2917025" y="4153790"/>
        <a:ext cx="851625" cy="5562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E0378-D71F-4792-A1B8-D6B5B7AF0860}">
      <dsp:nvSpPr>
        <dsp:cNvPr id="0" name=""/>
        <dsp:cNvSpPr/>
      </dsp:nvSpPr>
      <dsp:spPr>
        <a:xfrm>
          <a:off x="4287109" y="3340740"/>
          <a:ext cx="91440" cy="3903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039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8A4A9-B323-4E54-BC9F-B360AB295C02}">
      <dsp:nvSpPr>
        <dsp:cNvPr id="0" name=""/>
        <dsp:cNvSpPr/>
      </dsp:nvSpPr>
      <dsp:spPr>
        <a:xfrm>
          <a:off x="3102366" y="2097972"/>
          <a:ext cx="1230463" cy="390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041"/>
              </a:lnTo>
              <a:lnTo>
                <a:pt x="1230463" y="266041"/>
              </a:lnTo>
              <a:lnTo>
                <a:pt x="1230463" y="39039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BC40B-13CA-4E97-BE53-69D50ADAC9B3}">
      <dsp:nvSpPr>
        <dsp:cNvPr id="0" name=""/>
        <dsp:cNvSpPr/>
      </dsp:nvSpPr>
      <dsp:spPr>
        <a:xfrm>
          <a:off x="1871903" y="3340740"/>
          <a:ext cx="820308" cy="3903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041"/>
              </a:lnTo>
              <a:lnTo>
                <a:pt x="820308" y="266041"/>
              </a:lnTo>
              <a:lnTo>
                <a:pt x="820308" y="39039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A6C10A-DE5C-435C-B673-C1E86B9E1A6B}">
      <dsp:nvSpPr>
        <dsp:cNvPr id="0" name=""/>
        <dsp:cNvSpPr/>
      </dsp:nvSpPr>
      <dsp:spPr>
        <a:xfrm>
          <a:off x="1051594" y="3340740"/>
          <a:ext cx="820308" cy="390392"/>
        </a:xfrm>
        <a:custGeom>
          <a:avLst/>
          <a:gdLst/>
          <a:ahLst/>
          <a:cxnLst/>
          <a:rect l="0" t="0" r="0" b="0"/>
          <a:pathLst>
            <a:path>
              <a:moveTo>
                <a:pt x="820308" y="0"/>
              </a:moveTo>
              <a:lnTo>
                <a:pt x="820308" y="266041"/>
              </a:lnTo>
              <a:lnTo>
                <a:pt x="0" y="266041"/>
              </a:lnTo>
              <a:lnTo>
                <a:pt x="0" y="39039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5D5891-CDDD-48C6-8FCF-9E5A0699C35A}">
      <dsp:nvSpPr>
        <dsp:cNvPr id="0" name=""/>
        <dsp:cNvSpPr/>
      </dsp:nvSpPr>
      <dsp:spPr>
        <a:xfrm>
          <a:off x="1871903" y="2097972"/>
          <a:ext cx="1230463" cy="390392"/>
        </a:xfrm>
        <a:custGeom>
          <a:avLst/>
          <a:gdLst/>
          <a:ahLst/>
          <a:cxnLst/>
          <a:rect l="0" t="0" r="0" b="0"/>
          <a:pathLst>
            <a:path>
              <a:moveTo>
                <a:pt x="1230463" y="0"/>
              </a:moveTo>
              <a:lnTo>
                <a:pt x="1230463" y="266041"/>
              </a:lnTo>
              <a:lnTo>
                <a:pt x="0" y="266041"/>
              </a:lnTo>
              <a:lnTo>
                <a:pt x="0" y="390392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547F2F-FB5E-4644-A0EE-C6DC7373097F}">
      <dsp:nvSpPr>
        <dsp:cNvPr id="0" name=""/>
        <dsp:cNvSpPr/>
      </dsp:nvSpPr>
      <dsp:spPr>
        <a:xfrm>
          <a:off x="3056646" y="855205"/>
          <a:ext cx="91440" cy="3903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0392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FC6CE-E844-4100-BA5B-0D1B0A2F549B}">
      <dsp:nvSpPr>
        <dsp:cNvPr id="0" name=""/>
        <dsp:cNvSpPr/>
      </dsp:nvSpPr>
      <dsp:spPr>
        <a:xfrm>
          <a:off x="2431204" y="2830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3FD20C-1EAA-40F3-89B6-749D19B8058A}">
      <dsp:nvSpPr>
        <dsp:cNvPr id="0" name=""/>
        <dsp:cNvSpPr/>
      </dsp:nvSpPr>
      <dsp:spPr>
        <a:xfrm>
          <a:off x="2580351" y="144519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INSTALLAZIONE </a:t>
          </a:r>
        </a:p>
      </dsp:txBody>
      <dsp:txXfrm>
        <a:off x="2605316" y="169484"/>
        <a:ext cx="1292393" cy="802445"/>
      </dsp:txXfrm>
    </dsp:sp>
    <dsp:sp modelId="{DED8E4AA-2568-4C71-9FF1-F0889DB091B8}">
      <dsp:nvSpPr>
        <dsp:cNvPr id="0" name=""/>
        <dsp:cNvSpPr/>
      </dsp:nvSpPr>
      <dsp:spPr>
        <a:xfrm>
          <a:off x="2431204" y="1245597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9D2C2-6C7D-4751-AD94-4E37391C0B3B}">
      <dsp:nvSpPr>
        <dsp:cNvPr id="0" name=""/>
        <dsp:cNvSpPr/>
      </dsp:nvSpPr>
      <dsp:spPr>
        <a:xfrm>
          <a:off x="2580351" y="1387287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SISTEMA</a:t>
          </a:r>
          <a:r>
            <a:rPr lang="en-US" sz="1400" kern="1200">
              <a:latin typeface="Univers Condensed"/>
            </a:rPr>
            <a:t> x</a:t>
          </a:r>
          <a:endParaRPr lang="it-IT" sz="1400" kern="1200"/>
        </a:p>
      </dsp:txBody>
      <dsp:txXfrm>
        <a:off x="2605316" y="1412252"/>
        <a:ext cx="1292393" cy="802445"/>
      </dsp:txXfrm>
    </dsp:sp>
    <dsp:sp modelId="{967CF39A-2B25-41F6-A16E-2925402F0519}">
      <dsp:nvSpPr>
        <dsp:cNvPr id="0" name=""/>
        <dsp:cNvSpPr/>
      </dsp:nvSpPr>
      <dsp:spPr>
        <a:xfrm>
          <a:off x="1200741" y="2488365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E3692-23DD-4C5D-8D20-3EC58D2B2D81}">
      <dsp:nvSpPr>
        <dsp:cNvPr id="0" name=""/>
        <dsp:cNvSpPr/>
      </dsp:nvSpPr>
      <dsp:spPr>
        <a:xfrm>
          <a:off x="1349888" y="2630055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DISCIPLINA y</a:t>
          </a:r>
          <a:endParaRPr lang="en-US" sz="1400" kern="1200" dirty="0"/>
        </a:p>
      </dsp:txBody>
      <dsp:txXfrm>
        <a:off x="1374853" y="2655020"/>
        <a:ext cx="1292393" cy="802445"/>
      </dsp:txXfrm>
    </dsp:sp>
    <dsp:sp modelId="{73B1B4D3-553F-434D-A6C8-F38DED5F400E}">
      <dsp:nvSpPr>
        <dsp:cNvPr id="0" name=""/>
        <dsp:cNvSpPr/>
      </dsp:nvSpPr>
      <dsp:spPr>
        <a:xfrm>
          <a:off x="380433" y="3731132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FDB20-E39A-4F2E-8F0C-E7DB388FE298}">
      <dsp:nvSpPr>
        <dsp:cNvPr id="0" name=""/>
        <dsp:cNvSpPr/>
      </dsp:nvSpPr>
      <dsp:spPr>
        <a:xfrm>
          <a:off x="529580" y="3872822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SEZIONE 1</a:t>
          </a:r>
        </a:p>
      </dsp:txBody>
      <dsp:txXfrm>
        <a:off x="554545" y="3897787"/>
        <a:ext cx="1292393" cy="802445"/>
      </dsp:txXfrm>
    </dsp:sp>
    <dsp:sp modelId="{6C4C31C0-099B-4D86-A017-82E5ED9D0031}">
      <dsp:nvSpPr>
        <dsp:cNvPr id="0" name=""/>
        <dsp:cNvSpPr/>
      </dsp:nvSpPr>
      <dsp:spPr>
        <a:xfrm>
          <a:off x="2021050" y="3731132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9B029-B796-4200-B277-B9E8FC994FFB}">
      <dsp:nvSpPr>
        <dsp:cNvPr id="0" name=""/>
        <dsp:cNvSpPr/>
      </dsp:nvSpPr>
      <dsp:spPr>
        <a:xfrm>
          <a:off x="2170197" y="3872822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SEZIONE 2</a:t>
          </a:r>
          <a:endParaRPr lang="en-US" sz="1400" kern="1200" dirty="0"/>
        </a:p>
      </dsp:txBody>
      <dsp:txXfrm>
        <a:off x="2195162" y="3897787"/>
        <a:ext cx="1292393" cy="802445"/>
      </dsp:txXfrm>
    </dsp:sp>
    <dsp:sp modelId="{2736E5E1-18B5-410F-BDB8-8A48E49F47CB}">
      <dsp:nvSpPr>
        <dsp:cNvPr id="0" name=""/>
        <dsp:cNvSpPr/>
      </dsp:nvSpPr>
      <dsp:spPr>
        <a:xfrm>
          <a:off x="3661667" y="2488365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8A992-CB00-43C8-9A43-EC6C542C092D}">
      <dsp:nvSpPr>
        <dsp:cNvPr id="0" name=""/>
        <dsp:cNvSpPr/>
      </dsp:nvSpPr>
      <dsp:spPr>
        <a:xfrm>
          <a:off x="3810814" y="2630055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FUNZIONE</a:t>
          </a:r>
        </a:p>
      </dsp:txBody>
      <dsp:txXfrm>
        <a:off x="3835779" y="2655020"/>
        <a:ext cx="1292393" cy="802445"/>
      </dsp:txXfrm>
    </dsp:sp>
    <dsp:sp modelId="{B7815675-DB9C-4354-ABAF-0819A2ECB994}">
      <dsp:nvSpPr>
        <dsp:cNvPr id="0" name=""/>
        <dsp:cNvSpPr/>
      </dsp:nvSpPr>
      <dsp:spPr>
        <a:xfrm>
          <a:off x="3661667" y="3731132"/>
          <a:ext cx="1342323" cy="8523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74A4BE-47FD-4FB5-8922-EF96DDCB5D40}">
      <dsp:nvSpPr>
        <dsp:cNvPr id="0" name=""/>
        <dsp:cNvSpPr/>
      </dsp:nvSpPr>
      <dsp:spPr>
        <a:xfrm>
          <a:off x="3810814" y="3872822"/>
          <a:ext cx="1342323" cy="85237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Univers Condensed"/>
            </a:rPr>
            <a:t>TIPO</a:t>
          </a:r>
        </a:p>
      </dsp:txBody>
      <dsp:txXfrm>
        <a:off x="3835779" y="3897787"/>
        <a:ext cx="1292393" cy="8024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C317AC-40EA-49F9-9152-2EC8A7B67DEE}">
      <dsp:nvSpPr>
        <dsp:cNvPr id="0" name=""/>
        <dsp:cNvSpPr/>
      </dsp:nvSpPr>
      <dsp:spPr>
        <a:xfrm>
          <a:off x="0" y="443"/>
          <a:ext cx="10691811" cy="103887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419A3-0176-4A39-8208-C55D17614824}">
      <dsp:nvSpPr>
        <dsp:cNvPr id="0" name=""/>
        <dsp:cNvSpPr/>
      </dsp:nvSpPr>
      <dsp:spPr>
        <a:xfrm>
          <a:off x="314260" y="234191"/>
          <a:ext cx="571383" cy="5713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D8E77C-FDB9-42FD-9FE8-76791278A699}">
      <dsp:nvSpPr>
        <dsp:cNvPr id="0" name=""/>
        <dsp:cNvSpPr/>
      </dsp:nvSpPr>
      <dsp:spPr>
        <a:xfrm>
          <a:off x="1199904" y="443"/>
          <a:ext cx="9491907" cy="1038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948" tIns="109948" rIns="109948" bIns="10994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Identificativo univoco (es. serial number) per </a:t>
          </a:r>
          <a:r>
            <a:rPr lang="en-US" sz="2500" kern="1200">
              <a:latin typeface="Univers Condensed"/>
            </a:rPr>
            <a:t>Asset </a:t>
          </a:r>
          <a:r>
            <a:rPr lang="en-US" sz="2500" kern="1200"/>
            <a:t>Management </a:t>
          </a:r>
          <a:endParaRPr lang="en-US" sz="2500" kern="1200">
            <a:latin typeface="Univers Condensed"/>
          </a:endParaRPr>
        </a:p>
      </dsp:txBody>
      <dsp:txXfrm>
        <a:off x="1199904" y="443"/>
        <a:ext cx="9491907" cy="1038878"/>
      </dsp:txXfrm>
    </dsp:sp>
    <dsp:sp modelId="{A5D06589-B8CB-4A1A-AAD2-50662521FDF3}">
      <dsp:nvSpPr>
        <dsp:cNvPr id="0" name=""/>
        <dsp:cNvSpPr/>
      </dsp:nvSpPr>
      <dsp:spPr>
        <a:xfrm>
          <a:off x="0" y="1299042"/>
          <a:ext cx="10691811" cy="103887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245EA3-C2D0-434F-9FD0-DBD9CDB181D9}">
      <dsp:nvSpPr>
        <dsp:cNvPr id="0" name=""/>
        <dsp:cNvSpPr/>
      </dsp:nvSpPr>
      <dsp:spPr>
        <a:xfrm>
          <a:off x="314260" y="1532789"/>
          <a:ext cx="571383" cy="5713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125B9-9CEC-4219-A642-79F863673687}">
      <dsp:nvSpPr>
        <dsp:cNvPr id="0" name=""/>
        <dsp:cNvSpPr/>
      </dsp:nvSpPr>
      <dsp:spPr>
        <a:xfrm>
          <a:off x="1199904" y="1299042"/>
          <a:ext cx="9491907" cy="1038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948" tIns="109948" rIns="109948" bIns="10994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Nomi delle variabili SW (es., stati, comandi, </a:t>
          </a:r>
          <a:r>
            <a:rPr lang="en-US" sz="2500" kern="1200">
              <a:latin typeface="Univers Condensed"/>
            </a:rPr>
            <a:t>configurazioni</a:t>
          </a:r>
          <a:r>
            <a:rPr lang="en-US" sz="2500" kern="1200"/>
            <a:t>)</a:t>
          </a:r>
        </a:p>
      </dsp:txBody>
      <dsp:txXfrm>
        <a:off x="1199904" y="1299042"/>
        <a:ext cx="9491907" cy="1038878"/>
      </dsp:txXfrm>
    </dsp:sp>
    <dsp:sp modelId="{A9293839-DBAE-46EE-B07A-16731E8D4289}">
      <dsp:nvSpPr>
        <dsp:cNvPr id="0" name=""/>
        <dsp:cNvSpPr/>
      </dsp:nvSpPr>
      <dsp:spPr>
        <a:xfrm>
          <a:off x="0" y="2597640"/>
          <a:ext cx="10691811" cy="103887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84BA1-9D04-4660-9DE9-E51525794C44}">
      <dsp:nvSpPr>
        <dsp:cNvPr id="0" name=""/>
        <dsp:cNvSpPr/>
      </dsp:nvSpPr>
      <dsp:spPr>
        <a:xfrm>
          <a:off x="314260" y="2831388"/>
          <a:ext cx="571383" cy="5713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47BD8C-50E4-42F8-8839-457F67CBC861}">
      <dsp:nvSpPr>
        <dsp:cNvPr id="0" name=""/>
        <dsp:cNvSpPr/>
      </dsp:nvSpPr>
      <dsp:spPr>
        <a:xfrm>
          <a:off x="1199904" y="2597640"/>
          <a:ext cx="9491907" cy="1038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948" tIns="109948" rIns="109948" bIns="10994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>
              <a:latin typeface="Univers Condensed"/>
            </a:rPr>
            <a:t>Caratteristiche meccaniche, elettriche, fisiche</a:t>
          </a:r>
        </a:p>
      </dsp:txBody>
      <dsp:txXfrm>
        <a:off x="1199904" y="2597640"/>
        <a:ext cx="9491907" cy="103887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047E3-650C-47F2-9C35-ABD1216464F6}">
      <dsp:nvSpPr>
        <dsp:cNvPr id="0" name=""/>
        <dsp:cNvSpPr/>
      </dsp:nvSpPr>
      <dsp:spPr>
        <a:xfrm rot="5400000">
          <a:off x="3176507" y="61334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 dirty="0">
              <a:latin typeface="Univers Condensed"/>
            </a:rPr>
            <a:t>NOME</a:t>
          </a:r>
          <a:endParaRPr lang="en-US" sz="500" b="1" kern="1200" dirty="0"/>
        </a:p>
      </dsp:txBody>
      <dsp:txXfrm rot="-5400000">
        <a:off x="3360980" y="144875"/>
        <a:ext cx="550774" cy="633074"/>
      </dsp:txXfrm>
    </dsp:sp>
    <dsp:sp modelId="{11DFDC97-6F00-41F9-B22D-9504FA07A221}">
      <dsp:nvSpPr>
        <dsp:cNvPr id="0" name=""/>
        <dsp:cNvSpPr/>
      </dsp:nvSpPr>
      <dsp:spPr>
        <a:xfrm>
          <a:off x="4060726" y="185497"/>
          <a:ext cx="1026408" cy="551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5ED5EF-DC86-4349-AD06-235B4E043A18}">
      <dsp:nvSpPr>
        <dsp:cNvPr id="0" name=""/>
        <dsp:cNvSpPr/>
      </dsp:nvSpPr>
      <dsp:spPr>
        <a:xfrm rot="5400000">
          <a:off x="2312337" y="61334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496810" y="144875"/>
        <a:ext cx="550774" cy="633074"/>
      </dsp:txXfrm>
    </dsp:sp>
    <dsp:sp modelId="{08E5DB7E-6B00-423D-AE12-5157998B1A57}">
      <dsp:nvSpPr>
        <dsp:cNvPr id="0" name=""/>
        <dsp:cNvSpPr/>
      </dsp:nvSpPr>
      <dsp:spPr>
        <a:xfrm rot="5400000">
          <a:off x="2742766" y="841993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>
              <a:latin typeface="Univers Condensed"/>
            </a:rPr>
            <a:t>POSIZIONE</a:t>
          </a:r>
          <a:endParaRPr lang="en-US" sz="500" kern="1200"/>
        </a:p>
      </dsp:txBody>
      <dsp:txXfrm rot="-5400000">
        <a:off x="2927239" y="925534"/>
        <a:ext cx="550774" cy="633074"/>
      </dsp:txXfrm>
    </dsp:sp>
    <dsp:sp modelId="{C76439F2-CB94-45F6-8629-1223CAF942F4}">
      <dsp:nvSpPr>
        <dsp:cNvPr id="0" name=""/>
        <dsp:cNvSpPr/>
      </dsp:nvSpPr>
      <dsp:spPr>
        <a:xfrm>
          <a:off x="1776140" y="966156"/>
          <a:ext cx="993298" cy="551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1DB32-0BD8-49E3-ADEB-9EDB68570D05}">
      <dsp:nvSpPr>
        <dsp:cNvPr id="0" name=""/>
        <dsp:cNvSpPr/>
      </dsp:nvSpPr>
      <dsp:spPr>
        <a:xfrm rot="5400000">
          <a:off x="3606936" y="841993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791409" y="925534"/>
        <a:ext cx="550774" cy="633074"/>
      </dsp:txXfrm>
    </dsp:sp>
    <dsp:sp modelId="{BEADB6F3-9E69-47A0-A0FF-A7AD66182A18}">
      <dsp:nvSpPr>
        <dsp:cNvPr id="0" name=""/>
        <dsp:cNvSpPr/>
      </dsp:nvSpPr>
      <dsp:spPr>
        <a:xfrm rot="5400000">
          <a:off x="3176507" y="1622652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>
              <a:latin typeface="Univers Condensed"/>
            </a:rPr>
            <a:t>FUNZIONE</a:t>
          </a:r>
          <a:endParaRPr lang="en-US" sz="500" kern="1200"/>
        </a:p>
      </dsp:txBody>
      <dsp:txXfrm rot="-5400000">
        <a:off x="3360980" y="1706193"/>
        <a:ext cx="550774" cy="633074"/>
      </dsp:txXfrm>
    </dsp:sp>
    <dsp:sp modelId="{1C599CCC-BB02-4C00-96D4-DC90F5998CCA}">
      <dsp:nvSpPr>
        <dsp:cNvPr id="0" name=""/>
        <dsp:cNvSpPr/>
      </dsp:nvSpPr>
      <dsp:spPr>
        <a:xfrm>
          <a:off x="4060726" y="1746814"/>
          <a:ext cx="1026408" cy="551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5A28B9-732A-487A-812F-830B11D9F7C2}">
      <dsp:nvSpPr>
        <dsp:cNvPr id="0" name=""/>
        <dsp:cNvSpPr/>
      </dsp:nvSpPr>
      <dsp:spPr>
        <a:xfrm rot="5400000">
          <a:off x="2312337" y="1622652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496810" y="1706193"/>
        <a:ext cx="550774" cy="633074"/>
      </dsp:txXfrm>
    </dsp:sp>
    <dsp:sp modelId="{71E74B60-098B-4804-A4FC-CE566F2DEAEA}">
      <dsp:nvSpPr>
        <dsp:cNvPr id="0" name=""/>
        <dsp:cNvSpPr/>
      </dsp:nvSpPr>
      <dsp:spPr>
        <a:xfrm rot="5400000">
          <a:off x="2742766" y="2403311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1" kern="1200">
              <a:latin typeface="Univers Condensed"/>
            </a:rPr>
            <a:t>IDENTIFICATIVO</a:t>
          </a:r>
          <a:endParaRPr lang="en-US" sz="500" kern="1200"/>
        </a:p>
      </dsp:txBody>
      <dsp:txXfrm rot="-5400000">
        <a:off x="2927239" y="2486852"/>
        <a:ext cx="550774" cy="633074"/>
      </dsp:txXfrm>
    </dsp:sp>
    <dsp:sp modelId="{63FF2389-C320-4C65-8699-6DDEE2F8AC77}">
      <dsp:nvSpPr>
        <dsp:cNvPr id="0" name=""/>
        <dsp:cNvSpPr/>
      </dsp:nvSpPr>
      <dsp:spPr>
        <a:xfrm>
          <a:off x="1776140" y="2527473"/>
          <a:ext cx="993298" cy="551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C39E9-ADA7-4950-9A5E-39E107928DC5}">
      <dsp:nvSpPr>
        <dsp:cNvPr id="0" name=""/>
        <dsp:cNvSpPr/>
      </dsp:nvSpPr>
      <dsp:spPr>
        <a:xfrm rot="5400000">
          <a:off x="3606936" y="2403311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791409" y="2486852"/>
        <a:ext cx="550774" cy="633074"/>
      </dsp:txXfrm>
    </dsp:sp>
    <dsp:sp modelId="{3B25EFE1-744C-4D88-9B21-E8CE8969D812}">
      <dsp:nvSpPr>
        <dsp:cNvPr id="0" name=""/>
        <dsp:cNvSpPr/>
      </dsp:nvSpPr>
      <dsp:spPr>
        <a:xfrm rot="5400000">
          <a:off x="3176507" y="3183970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b="0" kern="1200" dirty="0">
              <a:latin typeface="Univers Condensed"/>
            </a:rPr>
            <a:t>CARATTERISTICHE</a:t>
          </a:r>
        </a:p>
      </dsp:txBody>
      <dsp:txXfrm rot="-5400000">
        <a:off x="3360980" y="3267511"/>
        <a:ext cx="550774" cy="633074"/>
      </dsp:txXfrm>
    </dsp:sp>
    <dsp:sp modelId="{B0CD80C5-FE59-46A1-AB81-105A770501A6}">
      <dsp:nvSpPr>
        <dsp:cNvPr id="0" name=""/>
        <dsp:cNvSpPr/>
      </dsp:nvSpPr>
      <dsp:spPr>
        <a:xfrm>
          <a:off x="4060726" y="3308132"/>
          <a:ext cx="1026408" cy="551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654D03-530E-4776-826F-F6EC7099993E}">
      <dsp:nvSpPr>
        <dsp:cNvPr id="0" name=""/>
        <dsp:cNvSpPr/>
      </dsp:nvSpPr>
      <dsp:spPr>
        <a:xfrm rot="5400000">
          <a:off x="2312337" y="3183970"/>
          <a:ext cx="919720" cy="80015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 rot="-5400000">
        <a:off x="2496810" y="3267511"/>
        <a:ext cx="550774" cy="633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10906-9BD5-4871-AD89-5719284A75D3}" type="datetimeFigureOut">
              <a:rPr lang="en-US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07215-9495-4EA2-A300-BCE40F5629A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31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 panose="020F0502020204030204"/>
              </a:rPr>
              <a:t>Nei LNL </a:t>
            </a:r>
            <a:r>
              <a:rPr lang="en-US" dirty="0" err="1">
                <a:cs typeface="Calibri" panose="020F0502020204030204"/>
              </a:rPr>
              <a:t>sono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presenti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varie</a:t>
            </a:r>
            <a:r>
              <a:rPr lang="en-US" dirty="0">
                <a:cs typeface="Calibri" panose="020F0502020204030204"/>
              </a:rPr>
              <a:t> nomenclature </a:t>
            </a:r>
            <a:r>
              <a:rPr lang="en-US" dirty="0" err="1">
                <a:cs typeface="Calibri" panose="020F0502020204030204"/>
              </a:rPr>
              <a:t>utilizzate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nei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vari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ambiti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utilizzo</a:t>
            </a:r>
            <a:r>
              <a:rPr lang="en-US" dirty="0">
                <a:cs typeface="Calibri" panose="020F0502020204030204"/>
              </a:rPr>
              <a:t> (</a:t>
            </a:r>
            <a:r>
              <a:rPr lang="en-US" dirty="0" err="1">
                <a:cs typeface="Calibri" panose="020F0502020204030204"/>
              </a:rPr>
              <a:t>Infrastrutture</a:t>
            </a:r>
            <a:r>
              <a:rPr lang="en-US" dirty="0">
                <a:cs typeface="Calibri" panose="020F0502020204030204"/>
              </a:rPr>
              <a:t>, </a:t>
            </a:r>
            <a:r>
              <a:rPr lang="en-US" dirty="0" err="1">
                <a:cs typeface="Calibri" panose="020F0502020204030204"/>
              </a:rPr>
              <a:t>Meccanico</a:t>
            </a:r>
            <a:r>
              <a:rPr lang="en-US" dirty="0">
                <a:cs typeface="Calibri" panose="020F0502020204030204"/>
              </a:rPr>
              <a:t>, Elettrico, </a:t>
            </a:r>
            <a:r>
              <a:rPr lang="en-US" dirty="0" err="1">
                <a:cs typeface="Calibri" panose="020F0502020204030204"/>
              </a:rPr>
              <a:t>Informatico</a:t>
            </a:r>
            <a:r>
              <a:rPr lang="en-US" dirty="0">
                <a:cs typeface="Calibri" panose="020F0502020204030204"/>
              </a:rPr>
              <a:t> per </a:t>
            </a:r>
            <a:r>
              <a:rPr lang="en-US" dirty="0" err="1">
                <a:cs typeface="Calibri" panose="020F0502020204030204"/>
              </a:rPr>
              <a:t>controllo</a:t>
            </a:r>
            <a:r>
              <a:rPr lang="en-US" dirty="0">
                <a:cs typeface="Calibri" panose="020F0502020204030204"/>
              </a:rPr>
              <a:t> e per </a:t>
            </a:r>
            <a:r>
              <a:rPr lang="en-US" dirty="0" err="1">
                <a:cs typeface="Calibri" panose="020F0502020204030204"/>
              </a:rPr>
              <a:t>elaborazione</a:t>
            </a:r>
            <a:r>
              <a:rPr lang="en-US" dirty="0">
                <a:cs typeface="Calibri" panose="020F0502020204030204"/>
              </a:rPr>
              <a:t> </a:t>
            </a:r>
            <a:r>
              <a:rPr lang="en-US" dirty="0" err="1">
                <a:cs typeface="Calibri" panose="020F0502020204030204"/>
              </a:rPr>
              <a:t>dati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dagli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esperimenti</a:t>
            </a:r>
            <a:r>
              <a:rPr lang="en-US" dirty="0">
                <a:cs typeface="Calibri" panose="020F0502020204030204"/>
              </a:rPr>
              <a:t>)</a:t>
            </a:r>
          </a:p>
          <a:p>
            <a:pPr marL="171450" indent="-171450">
              <a:buFont typeface="Arial"/>
              <a:buChar char="•"/>
            </a:pPr>
            <a:r>
              <a:rPr lang="en-US" dirty="0"/>
              <a:t>Nomi Corti, </a:t>
            </a:r>
            <a:r>
              <a:rPr lang="en-US" dirty="0" err="1"/>
              <a:t>usati</a:t>
            </a:r>
            <a:r>
              <a:rPr lang="en-US" dirty="0"/>
              <a:t> </a:t>
            </a:r>
            <a:r>
              <a:rPr lang="en-US" dirty="0" err="1"/>
              <a:t>comunemente</a:t>
            </a:r>
            <a:r>
              <a:rPr lang="en-US" dirty="0"/>
              <a:t> per </a:t>
            </a:r>
            <a:r>
              <a:rPr lang="en-US" dirty="0" err="1"/>
              <a:t>indicare</a:t>
            </a:r>
            <a:r>
              <a:rPr lang="en-US" dirty="0"/>
              <a:t> </a:t>
            </a:r>
            <a:r>
              <a:rPr lang="en-US" dirty="0" err="1"/>
              <a:t>elmenti</a:t>
            </a:r>
            <a:r>
              <a:rPr lang="en-US" dirty="0"/>
              <a:t> </a:t>
            </a:r>
            <a:r>
              <a:rPr lang="en-US" dirty="0" err="1"/>
              <a:t>sulle</a:t>
            </a:r>
            <a:r>
              <a:rPr lang="en-US" dirty="0"/>
              <a:t> </a:t>
            </a:r>
            <a:r>
              <a:rPr lang="en-US" dirty="0" err="1"/>
              <a:t>linee</a:t>
            </a:r>
            <a:r>
              <a:rPr lang="en-US" dirty="0"/>
              <a:t> di </a:t>
            </a:r>
            <a:r>
              <a:rPr lang="en-US" dirty="0" err="1"/>
              <a:t>accelerazione</a:t>
            </a:r>
            <a:r>
              <a:rPr lang="en-US" dirty="0"/>
              <a:t> e </a:t>
            </a:r>
            <a:r>
              <a:rPr lang="en-US" dirty="0" err="1"/>
              <a:t>trasporto</a:t>
            </a:r>
            <a:endParaRPr lang="en-US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Nomi Lunghi, </a:t>
            </a:r>
            <a:r>
              <a:rPr lang="en-US" dirty="0" err="1">
                <a:cs typeface="Calibri"/>
              </a:rPr>
              <a:t>strutturati</a:t>
            </a:r>
            <a:r>
              <a:rPr lang="en-US" dirty="0">
                <a:cs typeface="Calibri"/>
              </a:rPr>
              <a:t> per </a:t>
            </a:r>
            <a:r>
              <a:rPr lang="en-US" dirty="0" err="1">
                <a:cs typeface="Calibri"/>
              </a:rPr>
              <a:t>coprire</a:t>
            </a:r>
            <a:r>
              <a:rPr lang="en-US" dirty="0">
                <a:cs typeface="Calibri"/>
              </a:rPr>
              <a:t> le </a:t>
            </a:r>
            <a:r>
              <a:rPr lang="en-US" dirty="0" err="1">
                <a:cs typeface="Calibri"/>
              </a:rPr>
              <a:t>esigenze</a:t>
            </a:r>
            <a:r>
              <a:rPr lang="en-US" dirty="0">
                <a:cs typeface="Calibri"/>
              </a:rPr>
              <a:t> di </a:t>
            </a:r>
            <a:r>
              <a:rPr lang="en-US" dirty="0" err="1">
                <a:cs typeface="Calibri"/>
              </a:rPr>
              <a:t>spes</a:t>
            </a:r>
            <a:r>
              <a:rPr lang="en-US" dirty="0">
                <a:cs typeface="Calibri"/>
              </a:rPr>
              <a:t> (Lavoro di Giovanni </a:t>
            </a:r>
            <a:r>
              <a:rPr lang="en-US" dirty="0" err="1">
                <a:cs typeface="Calibri"/>
              </a:rPr>
              <a:t>Bisoffi</a:t>
            </a:r>
            <a:r>
              <a:rPr lang="en-US" dirty="0">
                <a:cs typeface="Calibri"/>
              </a:rPr>
              <a:t> e </a:t>
            </a:r>
            <a:r>
              <a:rPr lang="en-US" dirty="0" err="1">
                <a:cs typeface="Calibri"/>
              </a:rPr>
              <a:t>Roncolato</a:t>
            </a:r>
            <a:r>
              <a:rPr lang="en-US" dirty="0">
                <a:cs typeface="Calibri"/>
              </a:rPr>
              <a:t>)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Nomi </a:t>
            </a:r>
            <a:r>
              <a:rPr lang="en-US" dirty="0" err="1">
                <a:cs typeface="Calibri"/>
              </a:rPr>
              <a:t>edifici</a:t>
            </a:r>
            <a:r>
              <a:rPr lang="en-US" dirty="0">
                <a:cs typeface="Calibri"/>
              </a:rPr>
              <a:t>, Aree, </a:t>
            </a:r>
            <a:r>
              <a:rPr lang="en-US" dirty="0" err="1">
                <a:cs typeface="Calibri"/>
              </a:rPr>
              <a:t>Stanze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Utilizzati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dalla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divisione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tecnica</a:t>
            </a:r>
            <a:r>
              <a:rPr lang="en-US" dirty="0">
                <a:cs typeface="Calibri"/>
              </a:rPr>
              <a:t>, per </a:t>
            </a:r>
            <a:r>
              <a:rPr lang="en-US" dirty="0" err="1">
                <a:cs typeface="Calibri"/>
              </a:rPr>
              <a:t>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quali</a:t>
            </a:r>
            <a:r>
              <a:rPr lang="en-US" dirty="0">
                <a:cs typeface="Calibri"/>
              </a:rPr>
              <a:t> so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è in </a:t>
            </a:r>
            <a:r>
              <a:rPr lang="en-US" dirty="0" err="1">
                <a:cs typeface="Calibri"/>
              </a:rPr>
              <a:t>corso</a:t>
            </a:r>
            <a:r>
              <a:rPr lang="en-US" dirty="0">
                <a:cs typeface="Calibri"/>
              </a:rPr>
              <a:t> una </a:t>
            </a:r>
            <a:r>
              <a:rPr lang="en-US" dirty="0" err="1">
                <a:cs typeface="Calibri"/>
              </a:rPr>
              <a:t>revisione</a:t>
            </a: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Nomi </a:t>
            </a:r>
            <a:r>
              <a:rPr lang="en-US" dirty="0" err="1">
                <a:cs typeface="Calibri"/>
              </a:rPr>
              <a:t>infrastrutture</a:t>
            </a:r>
            <a:r>
              <a:rPr lang="en-US" dirty="0">
                <a:cs typeface="Calibri"/>
              </a:rPr>
              <a:t>... </a:t>
            </a:r>
            <a:r>
              <a:rPr lang="en-US" dirty="0" err="1">
                <a:cs typeface="Calibri"/>
              </a:rPr>
              <a:t>elettriche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idrauliche</a:t>
            </a:r>
            <a:r>
              <a:rPr lang="en-US" dirty="0">
                <a:cs typeface="Calibri"/>
              </a:rPr>
              <a:t>, di cui </a:t>
            </a:r>
            <a:r>
              <a:rPr lang="en-US" dirty="0" err="1">
                <a:cs typeface="Calibri"/>
              </a:rPr>
              <a:t>riporto</a:t>
            </a:r>
            <a:r>
              <a:rPr lang="en-US" dirty="0">
                <a:cs typeface="Calibri"/>
              </a:rPr>
              <a:t> solo un </a:t>
            </a:r>
            <a:r>
              <a:rPr lang="en-US" dirty="0" err="1">
                <a:cs typeface="Calibri"/>
              </a:rPr>
              <a:t>esempio</a:t>
            </a:r>
            <a:r>
              <a:rPr lang="en-US" dirty="0">
                <a:cs typeface="Calibri"/>
              </a:rPr>
              <a:t>, ma </a:t>
            </a:r>
            <a:r>
              <a:rPr lang="en-US" dirty="0" err="1">
                <a:cs typeface="Calibri"/>
              </a:rPr>
              <a:t>sono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sicuro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sia</a:t>
            </a:r>
            <a:r>
              <a:rPr lang="en-US" dirty="0">
                <a:cs typeface="Calibri"/>
              </a:rPr>
              <a:t> una </a:t>
            </a:r>
            <a:r>
              <a:rPr lang="en-US" dirty="0" err="1">
                <a:cs typeface="Calibri"/>
              </a:rPr>
              <a:t>struttura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complessa</a:t>
            </a: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Nomi </a:t>
            </a:r>
            <a:r>
              <a:rPr lang="en-US" dirty="0" err="1">
                <a:cs typeface="Calibri"/>
              </a:rPr>
              <a:t>Parti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meccaniche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spaziano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dagli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assiemi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fino</a:t>
            </a:r>
            <a:r>
              <a:rPr lang="en-US" dirty="0">
                <a:cs typeface="Calibri"/>
              </a:rPr>
              <a:t> al </a:t>
            </a:r>
            <a:r>
              <a:rPr lang="en-US" dirty="0" err="1">
                <a:cs typeface="Calibri"/>
              </a:rPr>
              <a:t>singolo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componente</a:t>
            </a: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Nomi </a:t>
            </a:r>
            <a:r>
              <a:rPr lang="en-US" dirty="0" err="1">
                <a:cs typeface="Calibri"/>
              </a:rPr>
              <a:t>delle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variabili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utilizzate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controlli</a:t>
            </a:r>
            <a:r>
              <a:rPr lang="en-US" dirty="0">
                <a:cs typeface="Calibri"/>
              </a:rPr>
              <a:t> o </a:t>
            </a:r>
            <a:r>
              <a:rPr lang="en-US" dirty="0" err="1">
                <a:cs typeface="Calibri"/>
              </a:rPr>
              <a:t>dalla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analisi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dati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oltrea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all'identificazione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dell'oggetto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fisico</a:t>
            </a:r>
            <a:r>
              <a:rPr lang="en-US" dirty="0">
                <a:cs typeface="Calibri"/>
              </a:rPr>
              <a:t> o </a:t>
            </a:r>
            <a:r>
              <a:rPr lang="en-US" dirty="0" err="1">
                <a:cs typeface="Calibri"/>
              </a:rPr>
              <a:t>virtuale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definiscono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proprietà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specifiche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estendono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ulteriormente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Questi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nomi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sono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specializzati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all'interno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vari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ambiti</a:t>
            </a:r>
            <a:r>
              <a:rPr lang="en-US" dirty="0">
                <a:cs typeface="Calibri"/>
              </a:rPr>
              <a:t> di </a:t>
            </a:r>
            <a:r>
              <a:rPr lang="en-US" dirty="0" err="1">
                <a:cs typeface="Calibri"/>
              </a:rPr>
              <a:t>utilizzo</a:t>
            </a:r>
            <a:r>
              <a:rPr lang="en-US" dirty="0">
                <a:cs typeface="Calibri"/>
              </a:rPr>
              <a:t> per </a:t>
            </a:r>
            <a:r>
              <a:rPr lang="en-US" dirty="0" err="1">
                <a:cs typeface="Calibri"/>
              </a:rPr>
              <a:t>svolgere</a:t>
            </a:r>
            <a:r>
              <a:rPr lang="en-US" dirty="0">
                <a:cs typeface="Calibri"/>
              </a:rPr>
              <a:t> una </a:t>
            </a:r>
            <a:r>
              <a:rPr lang="en-US" dirty="0" err="1">
                <a:cs typeface="Calibri"/>
              </a:rPr>
              <a:t>specifica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funzione</a:t>
            </a:r>
            <a:r>
              <a:rPr lang="en-US" dirty="0">
                <a:cs typeface="Calibri"/>
              </a:rPr>
              <a:t>: </a:t>
            </a:r>
            <a:r>
              <a:rPr lang="en-US" dirty="0" err="1">
                <a:cs typeface="Calibri"/>
              </a:rPr>
              <a:t>essere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mnemonici</a:t>
            </a:r>
            <a:r>
              <a:rPr lang="en-US" dirty="0">
                <a:cs typeface="Calibri"/>
              </a:rPr>
              <a:t>, </a:t>
            </a:r>
            <a:r>
              <a:rPr lang="en-US" dirty="0" err="1"/>
              <a:t>essere</a:t>
            </a:r>
            <a:r>
              <a:rPr lang="en-US" dirty="0"/>
              <a:t> </a:t>
            </a:r>
            <a:r>
              <a:rPr lang="en-US" dirty="0" err="1"/>
              <a:t>strutturati</a:t>
            </a:r>
            <a:r>
              <a:rPr lang="en-US" dirty="0"/>
              <a:t> </a:t>
            </a:r>
            <a:r>
              <a:rPr lang="en-US" dirty="0">
                <a:cs typeface="Calibri"/>
              </a:rPr>
              <a:t>per </a:t>
            </a:r>
            <a:r>
              <a:rPr lang="en-US" dirty="0" err="1">
                <a:cs typeface="Calibri"/>
              </a:rPr>
              <a:t>comprendere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più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informazioni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omogenee</a:t>
            </a:r>
            <a:r>
              <a:rPr lang="en-US" dirty="0">
                <a:cs typeface="Calibri"/>
              </a:rPr>
              <a:t> o di </a:t>
            </a:r>
            <a:r>
              <a:rPr lang="en-US" dirty="0" err="1">
                <a:cs typeface="Calibri"/>
              </a:rPr>
              <a:t>diverso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tipo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essere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formattati</a:t>
            </a:r>
            <a:r>
              <a:rPr lang="en-US" dirty="0">
                <a:cs typeface="Calibri"/>
              </a:rPr>
              <a:t> in modo </a:t>
            </a:r>
            <a:r>
              <a:rPr lang="en-US" dirty="0" err="1">
                <a:cs typeface="Calibri"/>
              </a:rPr>
              <a:t>specifico</a:t>
            </a:r>
            <a:r>
              <a:rPr lang="en-US" dirty="0">
                <a:cs typeface="Calibri"/>
              </a:rPr>
              <a:t> per </a:t>
            </a:r>
            <a:r>
              <a:rPr lang="en-US" dirty="0" err="1">
                <a:cs typeface="Calibri"/>
              </a:rPr>
              <a:t>semplificare</a:t>
            </a:r>
            <a:r>
              <a:rPr lang="en-US" dirty="0">
                <a:cs typeface="Calibri"/>
              </a:rPr>
              <a:t> la </a:t>
            </a:r>
            <a:r>
              <a:rPr lang="en-US" dirty="0" err="1">
                <a:cs typeface="Calibri"/>
              </a:rPr>
              <a:t>loro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gestione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nel</a:t>
            </a:r>
            <a:r>
              <a:rPr lang="en-US" dirty="0">
                <a:cs typeface="Calibri"/>
              </a:rPr>
              <a:t> SW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Ad </a:t>
            </a:r>
            <a:r>
              <a:rPr lang="en-US" dirty="0" err="1">
                <a:cs typeface="Calibri"/>
              </a:rPr>
              <a:t>oggi</a:t>
            </a:r>
            <a:r>
              <a:rPr lang="en-US" dirty="0">
                <a:cs typeface="Calibri"/>
              </a:rPr>
              <a:t> tanti </a:t>
            </a:r>
            <a:r>
              <a:rPr lang="en-US" dirty="0" err="1">
                <a:cs typeface="Calibri"/>
              </a:rPr>
              <a:t>sistemi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isolati</a:t>
            </a:r>
            <a:r>
              <a:rPr lang="en-US" dirty="0">
                <a:cs typeface="Calibri"/>
              </a:rPr>
              <a:t>, ma in una </a:t>
            </a:r>
            <a:r>
              <a:rPr lang="en-US" dirty="0" err="1">
                <a:cs typeface="Calibri"/>
              </a:rPr>
              <a:t>ottica</a:t>
            </a:r>
            <a:r>
              <a:rPr lang="en-US" dirty="0">
                <a:cs typeface="Calibri"/>
              </a:rPr>
              <a:t> di </a:t>
            </a:r>
            <a:r>
              <a:rPr lang="en-US" dirty="0" err="1">
                <a:cs typeface="Calibri"/>
              </a:rPr>
              <a:t>integrazione</a:t>
            </a:r>
            <a:r>
              <a:rPr lang="en-US" dirty="0">
                <a:cs typeface="Calibri"/>
              </a:rPr>
              <a:t> è bene </a:t>
            </a:r>
            <a:r>
              <a:rPr lang="en-US" dirty="0" err="1">
                <a:cs typeface="Calibri"/>
              </a:rPr>
              <a:t>arrivare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preparati</a:t>
            </a:r>
            <a:r>
              <a:rPr lang="en-US" dirty="0">
                <a:cs typeface="Calibri"/>
              </a:rPr>
              <a:t>, con </a:t>
            </a:r>
            <a:r>
              <a:rPr lang="en-US" dirty="0" err="1">
                <a:cs typeface="Calibri"/>
              </a:rPr>
              <a:t>strutture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comuni</a:t>
            </a:r>
            <a:r>
              <a:rPr lang="en-US" dirty="0">
                <a:cs typeface="Calibri"/>
              </a:rPr>
              <a:t>, </a:t>
            </a:r>
          </a:p>
          <a:p>
            <a:r>
              <a:rPr lang="en-US" dirty="0" err="1">
                <a:cs typeface="Calibri"/>
              </a:rPr>
              <a:t>Inoltre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vedremo</a:t>
            </a:r>
            <a:r>
              <a:rPr lang="en-US" dirty="0">
                <a:cs typeface="Calibri"/>
              </a:rPr>
              <a:t> come </a:t>
            </a:r>
            <a:r>
              <a:rPr lang="en-US" dirty="0" err="1">
                <a:cs typeface="Calibri"/>
              </a:rPr>
              <a:t>queste</a:t>
            </a:r>
            <a:r>
              <a:rPr lang="en-US" dirty="0">
                <a:cs typeface="Calibri"/>
              </a:rPr>
              <a:t> diverse nomenclature </a:t>
            </a:r>
            <a:r>
              <a:rPr lang="en-US" dirty="0" err="1">
                <a:cs typeface="Calibri"/>
              </a:rPr>
              <a:t>rispondono</a:t>
            </a:r>
            <a:r>
              <a:rPr lang="en-US" dirty="0">
                <a:cs typeface="Calibri"/>
              </a:rPr>
              <a:t> a diverse </a:t>
            </a:r>
            <a:r>
              <a:rPr lang="en-US" dirty="0" err="1">
                <a:cs typeface="Calibri"/>
              </a:rPr>
              <a:t>domande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sembrano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indipendenti</a:t>
            </a:r>
            <a:r>
              <a:rPr lang="en-US" dirty="0">
                <a:cs typeface="Calibri"/>
              </a:rPr>
              <a:t>, ma </a:t>
            </a:r>
            <a:r>
              <a:rPr lang="en-US" dirty="0" err="1">
                <a:cs typeface="Calibri"/>
              </a:rPr>
              <a:t>creare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legami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tra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vari</a:t>
            </a:r>
            <a:r>
              <a:rPr lang="en-US" dirty="0">
                <a:cs typeface="Calibri"/>
              </a:rPr>
              <a:t> database </a:t>
            </a:r>
            <a:r>
              <a:rPr lang="en-US" dirty="0" err="1">
                <a:cs typeface="Calibri"/>
              </a:rPr>
              <a:t>significa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generare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informazione</a:t>
            </a:r>
            <a:r>
              <a:rPr lang="en-US" dirty="0">
                <a:cs typeface="Calibri"/>
              </a:rPr>
              <a:t> di </a:t>
            </a:r>
            <a:r>
              <a:rPr lang="en-US" dirty="0" err="1">
                <a:cs typeface="Calibri"/>
              </a:rPr>
              <a:t>qualità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significa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poter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migliorare</a:t>
            </a:r>
            <a:r>
              <a:rPr lang="en-US" dirty="0">
                <a:cs typeface="Calibri"/>
              </a:rPr>
              <a:t> la </a:t>
            </a:r>
            <a:r>
              <a:rPr lang="en-US" dirty="0" err="1">
                <a:cs typeface="Calibri"/>
              </a:rPr>
              <a:t>ricerca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delle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informazioni</a:t>
            </a:r>
            <a:r>
              <a:rPr lang="en-US" dirty="0">
                <a:cs typeface="Calibri"/>
              </a:rPr>
              <a:t> e </a:t>
            </a:r>
            <a:r>
              <a:rPr lang="en-US" dirty="0" err="1">
                <a:cs typeface="Calibri"/>
              </a:rPr>
              <a:t>migliorare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l'analisi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94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Abbiamo</a:t>
            </a:r>
            <a:r>
              <a:rPr lang="en-US" dirty="0">
                <a:cs typeface="Calibri"/>
              </a:rPr>
              <a:t> visto come un </a:t>
            </a:r>
            <a:r>
              <a:rPr lang="en-US" dirty="0" err="1">
                <a:cs typeface="Calibri"/>
              </a:rPr>
              <a:t>oggetto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sia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interessato</a:t>
            </a:r>
            <a:r>
              <a:rPr lang="en-US" dirty="0">
                <a:cs typeface="Calibri"/>
              </a:rPr>
              <a:t> da 4 nomenclature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servono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descrivere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altrettante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caratteristiche</a:t>
            </a:r>
            <a:r>
              <a:rPr lang="en-US" dirty="0">
                <a:cs typeface="Calibri"/>
              </a:rPr>
              <a:t> </a:t>
            </a:r>
          </a:p>
          <a:p>
            <a:r>
              <a:rPr lang="en-US" dirty="0" err="1">
                <a:cs typeface="Calibri"/>
              </a:rPr>
              <a:t>Inoltre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ulteriori</a:t>
            </a:r>
            <a:r>
              <a:rPr lang="en-US" dirty="0">
                <a:cs typeface="Calibri"/>
              </a:rPr>
              <a:t> nomenclature </a:t>
            </a:r>
            <a:r>
              <a:rPr lang="en-US" dirty="0" err="1">
                <a:cs typeface="Calibri"/>
              </a:rPr>
              <a:t>dovrebbero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descrivere</a:t>
            </a:r>
            <a:r>
              <a:rPr lang="en-US" dirty="0">
                <a:cs typeface="Calibri"/>
              </a:rPr>
              <a:t> le </a:t>
            </a:r>
            <a:r>
              <a:rPr lang="en-US" dirty="0" err="1">
                <a:cs typeface="Calibri"/>
              </a:rPr>
              <a:t>regole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comuni</a:t>
            </a:r>
            <a:r>
              <a:rPr lang="en-US" dirty="0">
                <a:cs typeface="Calibri"/>
              </a:rPr>
              <a:t> di naming </a:t>
            </a:r>
            <a:r>
              <a:rPr lang="en-US" dirty="0" err="1">
                <a:cs typeface="Calibri"/>
              </a:rPr>
              <a:t>nei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vari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ambiti</a:t>
            </a:r>
            <a:r>
              <a:rPr lang="en-US" dirty="0">
                <a:cs typeface="Calibri"/>
              </a:rPr>
              <a:t> per </a:t>
            </a:r>
            <a:r>
              <a:rPr lang="en-US" dirty="0" err="1">
                <a:cs typeface="Calibri"/>
              </a:rPr>
              <a:t>specificare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campi</a:t>
            </a:r>
            <a:r>
              <a:rPr lang="en-US" dirty="0">
                <a:cs typeface="Calibri"/>
              </a:rPr>
              <a:t> di </a:t>
            </a:r>
            <a:r>
              <a:rPr lang="en-US" dirty="0" err="1">
                <a:cs typeface="Calibri"/>
              </a:rPr>
              <a:t>ulteriori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informazioni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vanno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specificare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ulteriormente</a:t>
            </a: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Es.. </a:t>
            </a:r>
            <a:r>
              <a:rPr lang="it-IT" dirty="0"/>
              <a:t>AL.BPM.1301</a:t>
            </a:r>
            <a:r>
              <a:rPr lang="it-IT" dirty="0">
                <a:cs typeface="Calibri"/>
              </a:rPr>
              <a:t>. - </a:t>
            </a:r>
            <a:r>
              <a:rPr lang="it-IT" dirty="0" err="1">
                <a:cs typeface="Calibri"/>
              </a:rPr>
              <a:t>Corente</a:t>
            </a:r>
            <a:r>
              <a:rPr lang="it-IT" dirty="0">
                <a:cs typeface="Calibri"/>
              </a:rPr>
              <a:t> nel filo n. della griglia orizzontale</a:t>
            </a:r>
            <a:r>
              <a:rPr lang="en-US" dirty="0">
                <a:cs typeface="Calibri"/>
              </a:rPr>
              <a:t> </a:t>
            </a:r>
            <a:endParaRPr lang="en-US" dirty="0"/>
          </a:p>
          <a:p>
            <a:r>
              <a:rPr lang="en-US" dirty="0" err="1">
                <a:cs typeface="Calibri"/>
              </a:rPr>
              <a:t>Decrivere</a:t>
            </a:r>
            <a:r>
              <a:rPr lang="en-US" dirty="0">
                <a:cs typeface="Calibri"/>
              </a:rPr>
              <a:t> un </a:t>
            </a:r>
            <a:r>
              <a:rPr lang="en-US" dirty="0" err="1">
                <a:cs typeface="Calibri"/>
              </a:rPr>
              <a:t>oggetto</a:t>
            </a:r>
            <a:r>
              <a:rPr lang="en-US" dirty="0">
                <a:cs typeface="Calibri"/>
              </a:rPr>
              <a:t> in tutti I </a:t>
            </a:r>
            <a:r>
              <a:rPr lang="en-US" dirty="0" err="1">
                <a:cs typeface="Calibri"/>
              </a:rPr>
              <a:t>suoi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campi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permettedi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collegare</a:t>
            </a:r>
            <a:r>
              <a:rPr lang="en-US" dirty="0">
                <a:cs typeface="Calibri"/>
              </a:rPr>
              <a:t> e </a:t>
            </a:r>
            <a:r>
              <a:rPr lang="en-US" dirty="0" err="1">
                <a:cs typeface="Calibri"/>
              </a:rPr>
              <a:t>filtrare</a:t>
            </a:r>
            <a:r>
              <a:rPr lang="en-US" dirty="0">
                <a:cs typeface="Calibri"/>
              </a:rPr>
              <a:t> le </a:t>
            </a:r>
            <a:r>
              <a:rPr lang="en-US" dirty="0" err="1">
                <a:cs typeface="Calibri"/>
              </a:rPr>
              <a:t>informazioni</a:t>
            </a:r>
            <a:r>
              <a:rPr lang="en-US" dirty="0">
                <a:cs typeface="Calibri"/>
              </a:rPr>
              <a:t> in modo </a:t>
            </a:r>
            <a:r>
              <a:rPr lang="en-US" dirty="0" err="1">
                <a:cs typeface="Calibri"/>
              </a:rPr>
              <a:t>efficace</a:t>
            </a:r>
            <a:r>
              <a:rPr lang="en-US" dirty="0">
                <a:cs typeface="Calibri"/>
              </a:rPr>
              <a:t>.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95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>
                <a:cs typeface="Calibri"/>
              </a:rPr>
              <a:t>Il Nome è la prima delle nomenclature che ci serve</a:t>
            </a:r>
            <a:endParaRPr lang="it-IT" dirty="0"/>
          </a:p>
          <a:p>
            <a:r>
              <a:rPr lang="it-IT" dirty="0"/>
              <a:t>Nomenclatura secondo convenzione iniziata da Bisoffi e implementata da Roncolato per SPES e Nuove installazioni al fine di identificare:</a:t>
            </a:r>
            <a:endParaRPr lang="it-IT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it-IT" dirty="0"/>
              <a:t>elementi di linea (prefisso che identifica il nome della </a:t>
            </a:r>
            <a:r>
              <a:rPr lang="it-IT" dirty="0" err="1"/>
              <a:t>beam</a:t>
            </a:r>
            <a:r>
              <a:rPr lang="it-IT" dirty="0"/>
              <a:t> line) AL,AD,CL</a:t>
            </a:r>
            <a:endParaRPr lang="it-IT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it-IT" dirty="0"/>
              <a:t>elementi fuori linea (prefisso che identifica Edificio e </a:t>
            </a:r>
            <a:r>
              <a:rPr lang="it-IT" dirty="0" err="1"/>
              <a:t>n.area</a:t>
            </a:r>
            <a:r>
              <a:rPr lang="it-IT" dirty="0"/>
              <a:t>) B1 </a:t>
            </a:r>
            <a:r>
              <a:rPr lang="it-IT" dirty="0" err="1"/>
              <a:t>adige</a:t>
            </a:r>
            <a:r>
              <a:rPr lang="it-IT" dirty="0"/>
              <a:t> , C5 Alpi area 5</a:t>
            </a:r>
            <a:endParaRPr lang="it-IT" dirty="0"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r>
              <a:rPr lang="it-IT" dirty="0">
                <a:cs typeface="Calibri" panose="020F0502020204030204"/>
              </a:rPr>
              <a:t>Sistema o Disciplina rispetto al quale si specifica la funzione Dispositivo Layout, Magneti</a:t>
            </a:r>
          </a:p>
          <a:p>
            <a:pPr marL="171450" indent="-171450">
              <a:buFont typeface="Arial"/>
              <a:buChar char="•"/>
            </a:pPr>
            <a:r>
              <a:rPr lang="it-IT" dirty="0">
                <a:cs typeface="Calibri" panose="020F0502020204030204"/>
              </a:rPr>
              <a:t>Index 2+2 cifre che permette raggruppamenti</a:t>
            </a:r>
          </a:p>
          <a:p>
            <a:pPr marL="171450" indent="-171450">
              <a:buFont typeface="Arial"/>
              <a:buChar char="•"/>
            </a:pPr>
            <a:endParaRPr lang="it-IT" dirty="0">
              <a:cs typeface="Calibri" panose="020F0502020204030204"/>
            </a:endParaRPr>
          </a:p>
          <a:p>
            <a:r>
              <a:rPr lang="it-IT" dirty="0">
                <a:cs typeface="Calibri" panose="020F0502020204030204"/>
              </a:rPr>
              <a:t>Esempio</a:t>
            </a:r>
          </a:p>
          <a:p>
            <a:pPr marL="171450" indent="-171450">
              <a:buFont typeface="Arial"/>
              <a:buChar char="•"/>
            </a:pPr>
            <a:r>
              <a:rPr lang="it-IT" dirty="0">
                <a:cs typeface="Calibri" panose="020F0502020204030204"/>
              </a:rPr>
              <a:t>Codice funzionale del dispositivo </a:t>
            </a:r>
            <a:r>
              <a:rPr lang="it-IT" dirty="0" err="1">
                <a:cs typeface="Calibri" panose="020F0502020204030204"/>
              </a:rPr>
              <a:t>Horrizontal</a:t>
            </a:r>
            <a:r>
              <a:rPr lang="it-IT" dirty="0">
                <a:cs typeface="Calibri" panose="020F0502020204030204"/>
              </a:rPr>
              <a:t> </a:t>
            </a:r>
            <a:r>
              <a:rPr lang="it-IT" dirty="0" err="1">
                <a:cs typeface="Calibri" panose="020F0502020204030204"/>
              </a:rPr>
              <a:t>steerer</a:t>
            </a:r>
            <a:endParaRPr lang="it-IT" dirty="0"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r>
              <a:rPr lang="it-IT" dirty="0">
                <a:cs typeface="Calibri" panose="020F0502020204030204"/>
              </a:rPr>
              <a:t>Counter a 2+2 cifre per permettere raggruppamenti </a:t>
            </a:r>
          </a:p>
          <a:p>
            <a:endParaRPr lang="it-IT" dirty="0"/>
          </a:p>
          <a:p>
            <a:r>
              <a:rPr lang="it-IT" dirty="0"/>
              <a:t>questa nomenclatura non è adatta ad andare nel dettaglio di elementi complessi, per questo c'è la FBS.</a:t>
            </a:r>
            <a:endParaRPr lang="it-IT" b="1" dirty="0"/>
          </a:p>
          <a:p>
            <a:r>
              <a:rPr lang="it-IT" dirty="0"/>
              <a:t> Ulteriori specificazioni possono essere svolte in modi diversi anche in funzione dell'ambito di utilizzo.</a:t>
            </a:r>
            <a:endParaRPr lang="it-IT" b="1" dirty="0">
              <a:cs typeface="Calibri" panose="020F0502020204030204"/>
            </a:endParaRPr>
          </a:p>
          <a:p>
            <a:r>
              <a:rPr lang="it-IT" dirty="0">
                <a:cs typeface="Calibri" panose="020F0502020204030204"/>
              </a:rPr>
              <a:t>Esempio il nome delle variabili si concatena al nome della naming convention</a:t>
            </a:r>
          </a:p>
          <a:p>
            <a:pPr marL="1200150" lvl="2" indent="-285750">
              <a:buFont typeface="Arial,Sans-Serif"/>
              <a:buChar char="•"/>
            </a:pPr>
            <a:endParaRPr lang="it-IT" dirty="0">
              <a:cs typeface="Calibri" panose="020F0502020204030204"/>
            </a:endParaRPr>
          </a:p>
          <a:p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NOTA... </a:t>
            </a:r>
            <a:br>
              <a:rPr lang="en-US" dirty="0">
                <a:cs typeface="+mn-lt"/>
              </a:rPr>
            </a:br>
            <a:r>
              <a:rPr lang="en-US" dirty="0">
                <a:cs typeface="+mn-lt"/>
              </a:rPr>
              <a:t>Questa </a:t>
            </a:r>
            <a:r>
              <a:rPr lang="en-US" dirty="0" err="1">
                <a:cs typeface="+mn-lt"/>
              </a:rPr>
              <a:t>nomenclatura</a:t>
            </a:r>
            <a:r>
              <a:rPr lang="en-US" dirty="0">
                <a:cs typeface="+mn-lt"/>
              </a:rPr>
              <a:t> è </a:t>
            </a:r>
            <a:r>
              <a:rPr lang="en-US" dirty="0" err="1">
                <a:cs typeface="+mn-lt"/>
              </a:rPr>
              <a:t>stata</a:t>
            </a:r>
            <a:r>
              <a:rPr lang="en-US" dirty="0">
                <a:cs typeface="+mn-lt"/>
              </a:rPr>
              <a:t> </a:t>
            </a:r>
            <a:r>
              <a:rPr lang="en-US" dirty="0" err="1">
                <a:cs typeface="+mn-lt"/>
              </a:rPr>
              <a:t>applicata</a:t>
            </a:r>
            <a:r>
              <a:rPr lang="en-US" dirty="0">
                <a:cs typeface="+mn-lt"/>
              </a:rPr>
              <a:t> ai </a:t>
            </a:r>
            <a:r>
              <a:rPr lang="en-US" dirty="0" err="1">
                <a:cs typeface="+mn-lt"/>
              </a:rPr>
              <a:t>complessi</a:t>
            </a:r>
            <a:r>
              <a:rPr lang="en-US" dirty="0">
                <a:cs typeface="+mn-lt"/>
              </a:rPr>
              <a:t> </a:t>
            </a:r>
            <a:r>
              <a:rPr lang="en-US" dirty="0" err="1">
                <a:cs typeface="+mn-lt"/>
              </a:rPr>
              <a:t>degli</a:t>
            </a:r>
            <a:r>
              <a:rPr lang="en-US" dirty="0">
                <a:cs typeface="+mn-lt"/>
              </a:rPr>
              <a:t> </a:t>
            </a:r>
            <a:r>
              <a:rPr lang="en-US" dirty="0" err="1">
                <a:cs typeface="+mn-lt"/>
              </a:rPr>
              <a:t>acceleratori</a:t>
            </a:r>
            <a:r>
              <a:rPr lang="en-US" dirty="0">
                <a:cs typeface="+mn-lt"/>
              </a:rPr>
              <a:t> LNL da Carlo</a:t>
            </a:r>
            <a:br>
              <a:rPr lang="en-US" dirty="0">
                <a:cs typeface="+mn-lt"/>
              </a:rPr>
            </a:br>
            <a:r>
              <a:rPr lang="en-US" dirty="0">
                <a:cs typeface="Calibri" panose="020F0502020204030204"/>
              </a:rPr>
              <a:t>Si </a:t>
            </a:r>
            <a:r>
              <a:rPr lang="en-US" dirty="0" err="1">
                <a:cs typeface="Calibri" panose="020F0502020204030204"/>
              </a:rPr>
              <a:t>può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lavorare</a:t>
            </a:r>
            <a:r>
              <a:rPr lang="en-US" dirty="0">
                <a:cs typeface="Calibri" panose="020F0502020204030204"/>
              </a:rPr>
              <a:t> per </a:t>
            </a:r>
            <a:r>
              <a:rPr lang="en-US" dirty="0" err="1">
                <a:cs typeface="Calibri" panose="020F0502020204030204"/>
              </a:rPr>
              <a:t>espandere</a:t>
            </a:r>
            <a:r>
              <a:rPr lang="en-US" dirty="0">
                <a:cs typeface="Calibri" panose="020F0502020204030204"/>
              </a:rPr>
              <a:t> e </a:t>
            </a:r>
            <a:r>
              <a:rPr lang="en-US" dirty="0" err="1">
                <a:cs typeface="Calibri" panose="020F0502020204030204"/>
              </a:rPr>
              <a:t>coprire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altre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esigenze</a:t>
            </a:r>
            <a:r>
              <a:rPr lang="en-US" dirty="0">
                <a:cs typeface="Calibri" panose="020F0502020204030204"/>
              </a:rPr>
              <a:t>!! 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47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it-IT" b="1" dirty="0"/>
              <a:t>Condividere, </a:t>
            </a:r>
            <a:r>
              <a:rPr lang="it-IT" dirty="0"/>
              <a:t>permettendo larga </a:t>
            </a:r>
            <a:r>
              <a:rPr lang="it-IT" b="1" dirty="0"/>
              <a:t>consultazione</a:t>
            </a:r>
            <a:r>
              <a:rPr lang="it-IT" dirty="0"/>
              <a:t> nomenclatura attraverso</a:t>
            </a:r>
          </a:p>
          <a:p>
            <a:pPr marL="628650" lvl="1" indent="-171450">
              <a:buFont typeface="Arial"/>
              <a:buChar char="•"/>
            </a:pPr>
            <a:r>
              <a:rPr lang="it-IT" dirty="0"/>
              <a:t>Mappa (Layout 2D) con i nomi condivisi secondo la convenzione adottata e tabella di cross-</a:t>
            </a:r>
            <a:r>
              <a:rPr lang="it-IT" dirty="0" err="1"/>
              <a:t>reference</a:t>
            </a:r>
            <a:r>
              <a:rPr lang="it-IT" dirty="0"/>
              <a:t> a nomenclature obsolete --&gt; questo sprona ad imparare la nuova nomenclatura</a:t>
            </a:r>
            <a:endParaRPr lang="it-IT" dirty="0">
              <a:cs typeface="Calibri"/>
            </a:endParaRPr>
          </a:p>
          <a:p>
            <a:pPr marL="628650" lvl="1" indent="-171450">
              <a:buFont typeface="Arial"/>
              <a:buChar char="•"/>
            </a:pPr>
            <a:r>
              <a:rPr lang="it-IT" dirty="0"/>
              <a:t>condivisione delle informazioni relative alla convenzione di Naming generale e specifica dell'ambito</a:t>
            </a:r>
            <a:br>
              <a:rPr lang="it-IT" dirty="0">
                <a:cs typeface="+mn-lt"/>
              </a:rPr>
            </a:br>
            <a:br>
              <a:rPr lang="it-IT" dirty="0">
                <a:cs typeface="+mn-lt"/>
              </a:rPr>
            </a:br>
            <a:r>
              <a:rPr lang="it-IT" dirty="0">
                <a:cs typeface="Calibri" panose="020F0502020204030204"/>
              </a:rPr>
              <a:t>Questo porta a Forzare nell'utilizzo delle nuove convenzioni</a:t>
            </a:r>
          </a:p>
          <a:p>
            <a:endParaRPr lang="it-IT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12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>
                <a:cs typeface="Calibri"/>
              </a:rPr>
              <a:t>Molte attività vanno avanti, ed i nomi (legati all'applicazione) sono una esigenza continua nello sviluppo meccanico, elettrico, informatico</a:t>
            </a:r>
          </a:p>
          <a:p>
            <a:endParaRPr lang="it-IT" dirty="0">
              <a:cs typeface="Calibri"/>
            </a:endParaRPr>
          </a:p>
          <a:p>
            <a:r>
              <a:rPr lang="it-IT" dirty="0">
                <a:cs typeface="Calibri"/>
              </a:rPr>
              <a:t>Le altre connessioni sono di supporto, ma non meno importanti perché vanno a completare e specificare le proprietà dell'oggetto</a:t>
            </a:r>
          </a:p>
          <a:p>
            <a:r>
              <a:rPr lang="it-IT" dirty="0">
                <a:cs typeface="Calibri"/>
              </a:rPr>
              <a:t>Non è possibile concentrare tutto nel nome e saranno utili nella implementazione di un sistema gestionale per le manutenzioni ecc...</a:t>
            </a:r>
          </a:p>
          <a:p>
            <a:r>
              <a:rPr lang="it-IT" dirty="0">
                <a:cs typeface="Calibri"/>
              </a:rPr>
              <a:t>Qualcuno ci ha lavorato?</a:t>
            </a:r>
          </a:p>
          <a:p>
            <a:endParaRPr lang="it-IT" dirty="0">
              <a:cs typeface="Calibri"/>
            </a:endParaRPr>
          </a:p>
          <a:p>
            <a:r>
              <a:rPr lang="it-IT" dirty="0">
                <a:cs typeface="Calibri"/>
              </a:rPr>
              <a:t>Ci sono già dei riferimenti per Ambito informatico e meccanico</a:t>
            </a:r>
          </a:p>
          <a:p>
            <a:endParaRPr lang="it-IT" dirty="0">
              <a:cs typeface="Calibri"/>
            </a:endParaRPr>
          </a:p>
          <a:p>
            <a:r>
              <a:rPr lang="it-IT" dirty="0">
                <a:cs typeface="Calibri"/>
              </a:rPr>
              <a:t>Come implementiamo questa struttura</a:t>
            </a:r>
          </a:p>
          <a:p>
            <a:endParaRPr lang="it-IT" dirty="0">
              <a:cs typeface="Calibri"/>
            </a:endParaRPr>
          </a:p>
          <a:p>
            <a:r>
              <a:rPr lang="it-IT" dirty="0">
                <a:cs typeface="Calibri"/>
              </a:rPr>
              <a:t>Cosa e come lo condividiamo?</a:t>
            </a:r>
          </a:p>
          <a:p>
            <a:endParaRPr lang="it-IT" dirty="0">
              <a:cs typeface="Calibri"/>
            </a:endParaRPr>
          </a:p>
          <a:p>
            <a:endParaRPr lang="it-IT" dirty="0">
              <a:cs typeface="Calibri"/>
            </a:endParaRPr>
          </a:p>
          <a:p>
            <a:endParaRPr lang="it-IT" dirty="0">
              <a:cs typeface="Calibri"/>
            </a:endParaRPr>
          </a:p>
          <a:p>
            <a:endParaRPr lang="it-IT" dirty="0">
              <a:cs typeface="Calibri"/>
            </a:endParaRPr>
          </a:p>
          <a:p>
            <a:endParaRPr lang="it-IT" dirty="0">
              <a:cs typeface="Calibri"/>
            </a:endParaRPr>
          </a:p>
          <a:p>
            <a:endParaRPr lang="it-IT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4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 err="1">
                <a:cs typeface="Calibri" panose="020F0502020204030204"/>
              </a:rPr>
              <a:t>Gli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elementi</a:t>
            </a:r>
            <a:r>
              <a:rPr lang="en-US" dirty="0">
                <a:cs typeface="Calibri" panose="020F0502020204030204"/>
              </a:rPr>
              <a:t> per I </a:t>
            </a:r>
            <a:r>
              <a:rPr lang="en-US" dirty="0" err="1">
                <a:cs typeface="Calibri" panose="020F0502020204030204"/>
              </a:rPr>
              <a:t>quali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abbiamo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strutturato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sistemi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nomenclatura</a:t>
            </a:r>
            <a:r>
              <a:rPr lang="en-US" dirty="0">
                <a:cs typeface="Calibri" panose="020F0502020204030204"/>
              </a:rPr>
              <a:t>  </a:t>
            </a:r>
            <a:r>
              <a:rPr lang="en-US" dirty="0" err="1">
                <a:cs typeface="Calibri" panose="020F0502020204030204"/>
              </a:rPr>
              <a:t>più</a:t>
            </a:r>
            <a:r>
              <a:rPr lang="en-US" dirty="0">
                <a:cs typeface="Calibri" panose="020F0502020204030204"/>
              </a:rPr>
              <a:t> o </a:t>
            </a:r>
            <a:r>
              <a:rPr lang="en-US" dirty="0" err="1">
                <a:cs typeface="Calibri" panose="020F0502020204030204"/>
              </a:rPr>
              <a:t>meno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complessi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possono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riassumere</a:t>
            </a:r>
            <a:r>
              <a:rPr lang="en-US" dirty="0">
                <a:cs typeface="Calibri" panose="020F0502020204030204"/>
              </a:rPr>
              <a:t> in 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Oggetti</a:t>
            </a:r>
            <a:r>
              <a:rPr lang="en-US" dirty="0"/>
              <a:t> o </a:t>
            </a:r>
            <a:r>
              <a:rPr lang="en-US" dirty="0" err="1"/>
              <a:t>meglio</a:t>
            </a:r>
            <a:r>
              <a:rPr lang="en-US" dirty="0"/>
              <a:t> </a:t>
            </a:r>
            <a:r>
              <a:rPr lang="en-US" dirty="0" err="1"/>
              <a:t>Componenti</a:t>
            </a:r>
            <a:r>
              <a:rPr lang="en-US" dirty="0"/>
              <a:t>, </a:t>
            </a:r>
            <a:r>
              <a:rPr lang="en-US" dirty="0" err="1"/>
              <a:t>semplici</a:t>
            </a:r>
            <a:r>
              <a:rPr lang="en-US" dirty="0"/>
              <a:t> o </a:t>
            </a:r>
            <a:r>
              <a:rPr lang="en-US" dirty="0" err="1"/>
              <a:t>complessi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siano</a:t>
            </a:r>
            <a:r>
              <a:rPr lang="en-US" dirty="0"/>
              <a:t> (es. Dall' </a:t>
            </a:r>
            <a:r>
              <a:rPr lang="en-US" dirty="0" err="1"/>
              <a:t>Acceleratore</a:t>
            </a:r>
            <a:r>
              <a:rPr lang="en-US" dirty="0"/>
              <a:t> </a:t>
            </a:r>
            <a:r>
              <a:rPr lang="en-US" dirty="0" err="1"/>
              <a:t>alpi</a:t>
            </a:r>
            <a:r>
              <a:rPr lang="en-US" dirty="0"/>
              <a:t>, al </a:t>
            </a:r>
            <a:r>
              <a:rPr lang="en-US" dirty="0" err="1"/>
              <a:t>nome</a:t>
            </a:r>
            <a:r>
              <a:rPr lang="en-US" dirty="0"/>
              <a:t> del </a:t>
            </a:r>
            <a:r>
              <a:rPr lang="en-US" dirty="0" err="1"/>
              <a:t>sensore</a:t>
            </a:r>
            <a:r>
              <a:rPr lang="en-US" dirty="0"/>
              <a:t> x </a:t>
            </a:r>
            <a:r>
              <a:rPr lang="en-US" dirty="0" err="1"/>
              <a:t>collegato</a:t>
            </a:r>
            <a:r>
              <a:rPr lang="en-US" dirty="0"/>
              <a:t> al controller y </a:t>
            </a:r>
            <a:r>
              <a:rPr lang="en-US" dirty="0" err="1"/>
              <a:t>dell'esperimento</a:t>
            </a:r>
            <a:r>
              <a:rPr lang="en-US" dirty="0"/>
              <a:t>...)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Posizioni</a:t>
            </a:r>
            <a:r>
              <a:rPr lang="en-US" dirty="0"/>
              <a:t> 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Funzioni</a:t>
            </a:r>
            <a:r>
              <a:rPr lang="en-US" dirty="0"/>
              <a:t> (</a:t>
            </a:r>
            <a:r>
              <a:rPr lang="en-US" dirty="0" err="1"/>
              <a:t>distribuzione</a:t>
            </a:r>
            <a:r>
              <a:rPr lang="en-US" dirty="0"/>
              <a:t> </a:t>
            </a:r>
            <a:r>
              <a:rPr lang="en-US" dirty="0" err="1"/>
              <a:t>elettrica</a:t>
            </a:r>
            <a:r>
              <a:rPr lang="en-US" dirty="0"/>
              <a:t>, </a:t>
            </a:r>
            <a:r>
              <a:rPr lang="en-US" dirty="0" err="1"/>
              <a:t>idraulica</a:t>
            </a:r>
            <a:r>
              <a:rPr lang="en-US" dirty="0"/>
              <a:t>, rete informatica, </a:t>
            </a:r>
            <a:r>
              <a:rPr lang="en-US" dirty="0" err="1"/>
              <a:t>vuoto</a:t>
            </a:r>
            <a:r>
              <a:rPr lang="en-US" dirty="0"/>
              <a:t>) </a:t>
            </a:r>
            <a:r>
              <a:rPr lang="en-US" dirty="0" err="1"/>
              <a:t>Parti</a:t>
            </a:r>
            <a:r>
              <a:rPr lang="en-US" dirty="0"/>
              <a:t> </a:t>
            </a:r>
            <a:r>
              <a:rPr lang="en-US" dirty="0" err="1"/>
              <a:t>intese</a:t>
            </a:r>
            <a:r>
              <a:rPr lang="en-US" dirty="0"/>
              <a:t> come </a:t>
            </a:r>
            <a:r>
              <a:rPr lang="en-US" dirty="0" err="1"/>
              <a:t>successione</a:t>
            </a:r>
            <a:r>
              <a:rPr lang="en-US" dirty="0"/>
              <a:t> sempre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specifica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componenti</a:t>
            </a:r>
            <a:r>
              <a:rPr lang="en-US" dirty="0"/>
              <a:t> di un </a:t>
            </a:r>
            <a:r>
              <a:rPr lang="en-US" dirty="0" err="1"/>
              <a:t>apparato</a:t>
            </a:r>
            <a:r>
              <a:rPr lang="en-US" dirty="0"/>
              <a:t> </a:t>
            </a:r>
            <a:r>
              <a:rPr lang="en-US" dirty="0" err="1"/>
              <a:t>complesso</a:t>
            </a:r>
            <a:endParaRPr lang="en-US" dirty="0" err="1"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Informazioni</a:t>
            </a:r>
            <a:r>
              <a:rPr lang="en-US" dirty="0"/>
              <a:t>: Questa è la </a:t>
            </a:r>
            <a:r>
              <a:rPr lang="en-US" dirty="0" err="1"/>
              <a:t>parte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complessa</a:t>
            </a:r>
            <a:r>
              <a:rPr lang="en-US" dirty="0"/>
              <a:t>, 1 </a:t>
            </a:r>
            <a:r>
              <a:rPr lang="en-US" dirty="0" err="1"/>
              <a:t>perchè</a:t>
            </a:r>
            <a:r>
              <a:rPr lang="en-US" dirty="0"/>
              <a:t> di </a:t>
            </a:r>
            <a:r>
              <a:rPr lang="en-US" dirty="0" err="1"/>
              <a:t>norma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 </a:t>
            </a:r>
            <a:r>
              <a:rPr lang="en-US" dirty="0" err="1"/>
              <a:t>riferiscono</a:t>
            </a:r>
            <a:r>
              <a:rPr lang="en-US" dirty="0"/>
              <a:t> a </a:t>
            </a:r>
            <a:r>
              <a:rPr lang="en-US" dirty="0" err="1"/>
              <a:t>specifiche</a:t>
            </a:r>
            <a:r>
              <a:rPr lang="en-US" dirty="0"/>
              <a:t> </a:t>
            </a:r>
            <a:r>
              <a:rPr lang="en-US" dirty="0" err="1"/>
              <a:t>caratteristiche</a:t>
            </a:r>
            <a:r>
              <a:rPr lang="en-US" dirty="0"/>
              <a:t>, </a:t>
            </a:r>
            <a:r>
              <a:rPr lang="en-US" dirty="0" err="1"/>
              <a:t>proprietà</a:t>
            </a:r>
            <a:r>
              <a:rPr lang="en-US" dirty="0"/>
              <a:t> di un </a:t>
            </a:r>
            <a:r>
              <a:rPr lang="en-US" dirty="0" err="1"/>
              <a:t>oggetto</a:t>
            </a:r>
            <a:r>
              <a:rPr lang="en-US" dirty="0"/>
              <a:t>, di  una </a:t>
            </a:r>
            <a:r>
              <a:rPr lang="en-US" dirty="0" err="1"/>
              <a:t>funzione</a:t>
            </a:r>
            <a:r>
              <a:rPr lang="en-US" dirty="0"/>
              <a:t> o </a:t>
            </a:r>
            <a:r>
              <a:rPr lang="en-US" dirty="0" err="1"/>
              <a:t>parte</a:t>
            </a:r>
            <a:r>
              <a:rPr lang="en-US" dirty="0"/>
              <a:t>, </a:t>
            </a:r>
            <a:r>
              <a:rPr lang="en-US" dirty="0" err="1"/>
              <a:t>posizione</a:t>
            </a:r>
            <a:r>
              <a:rPr lang="en-US" dirty="0"/>
              <a:t>, 2 </a:t>
            </a:r>
            <a:r>
              <a:rPr lang="en-US" dirty="0" err="1"/>
              <a:t>perchè</a:t>
            </a:r>
            <a:r>
              <a:rPr lang="en-US" dirty="0"/>
              <a:t> a </a:t>
            </a:r>
            <a:r>
              <a:rPr lang="en-US" dirty="0" err="1"/>
              <a:t>seconda</a:t>
            </a:r>
            <a:r>
              <a:rPr lang="en-US" dirty="0"/>
              <a:t> </a:t>
            </a:r>
            <a:r>
              <a:rPr lang="en-US" dirty="0" err="1"/>
              <a:t>dell'ambito</a:t>
            </a:r>
            <a:r>
              <a:rPr lang="en-US" dirty="0"/>
              <a:t> in cui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specificano</a:t>
            </a:r>
            <a:r>
              <a:rPr lang="en-US" dirty="0"/>
              <a:t> </a:t>
            </a:r>
            <a:r>
              <a:rPr lang="en-US" dirty="0" err="1"/>
              <a:t>queste</a:t>
            </a:r>
            <a:r>
              <a:rPr lang="en-US" dirty="0"/>
              <a:t> </a:t>
            </a:r>
            <a:r>
              <a:rPr lang="en-US" dirty="0" err="1"/>
              <a:t>informazioni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essere</a:t>
            </a:r>
            <a:r>
              <a:rPr lang="en-US" dirty="0"/>
              <a:t> utile </a:t>
            </a:r>
            <a:r>
              <a:rPr lang="en-US" dirty="0" err="1"/>
              <a:t>adottare</a:t>
            </a:r>
            <a:r>
              <a:rPr lang="en-US" dirty="0"/>
              <a:t> </a:t>
            </a:r>
            <a:r>
              <a:rPr lang="en-US" dirty="0" err="1"/>
              <a:t>specifiche</a:t>
            </a:r>
            <a:r>
              <a:rPr lang="en-US" dirty="0"/>
              <a:t> nomenclature.  </a:t>
            </a:r>
            <a:r>
              <a:rPr lang="en-US" dirty="0" err="1"/>
              <a:t>dalla</a:t>
            </a:r>
            <a:r>
              <a:rPr lang="en-US" dirty="0"/>
              <a:t> natura </a:t>
            </a:r>
            <a:r>
              <a:rPr lang="en-US" dirty="0" err="1"/>
              <a:t>dell'oggetto</a:t>
            </a:r>
            <a:r>
              <a:rPr lang="en-US" dirty="0"/>
              <a:t> </a:t>
            </a:r>
            <a:r>
              <a:rPr lang="en-US" dirty="0" err="1"/>
              <a:t>stesso</a:t>
            </a:r>
            <a:r>
              <a:rPr lang="en-US" dirty="0"/>
              <a:t>, es. n. </a:t>
            </a:r>
            <a:r>
              <a:rPr lang="en-US" dirty="0" err="1"/>
              <a:t>serie</a:t>
            </a:r>
            <a:r>
              <a:rPr lang="en-US" dirty="0"/>
              <a:t>, part number, la </a:t>
            </a:r>
            <a:r>
              <a:rPr lang="en-US" dirty="0" err="1"/>
              <a:t>misura</a:t>
            </a:r>
            <a:r>
              <a:rPr lang="en-US" dirty="0"/>
              <a:t> di una grandezza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di un </a:t>
            </a:r>
            <a:r>
              <a:rPr lang="en-US" dirty="0" err="1"/>
              <a:t>sensore</a:t>
            </a:r>
            <a:endParaRPr lang="en-US" dirty="0" err="1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55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/>
              <a:t>Identificare oggetti per il comune riconoscimento --&gt; serve per avere un nome efficace nella comunicazione e largamente condiviso, che per sua natura dovendo qualificare l'oggetto inserito in un contesto comunemente noto, include informazioni relative ad altri aspetti (posizione, funzione)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/>
              <a:t>Identificare la posizione all'interno di una struttura geografica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/>
              <a:t>Identificare la parte e la sua funzione all'interno di una struttura funzionale, fa riferimento alla facility break down structure che segue principalmente una divisione funzionale ma non solo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/>
              <a:t>Identificare univocamente un oggetto anche al di fuori del contesto di geografico e funzionale, ovvero individuare ---&gt; Esempio tramite il numero seriale od un codice univoco utile per esempio come chiave per traciare la vita dell'oggetto... in un ottica di asset management 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>
                <a:cs typeface="Calibri"/>
              </a:rPr>
              <a:t>Ecco che abbiamo quindi diverse nomenclature collegate a diversi copi</a:t>
            </a:r>
            <a:endParaRPr lang="en-US" dirty="0">
              <a:cs typeface="Calibri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>
                <a:cs typeface="Calibri"/>
              </a:rPr>
              <a:t>Da cui si capisce che non c'è un'unica nomenclatura che può assolvere I diversi scopi, perchè hanno scopi diversi e caratteristiche strutturali diverse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09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 err="1"/>
              <a:t>L'informazione</a:t>
            </a:r>
            <a:r>
              <a:rPr lang="en-US" dirty="0"/>
              <a:t> di </a:t>
            </a:r>
            <a:r>
              <a:rPr lang="en-US" dirty="0" err="1"/>
              <a:t>posizione</a:t>
            </a:r>
            <a:r>
              <a:rPr lang="en-US" dirty="0"/>
              <a:t> </a:t>
            </a:r>
            <a:r>
              <a:rPr lang="en-US" dirty="0" err="1"/>
              <a:t>si</a:t>
            </a:r>
            <a:r>
              <a:rPr lang="en-US" dirty="0"/>
              <a:t> </a:t>
            </a:r>
            <a:r>
              <a:rPr lang="en-US" dirty="0" err="1"/>
              <a:t>presta</a:t>
            </a:r>
            <a:r>
              <a:rPr lang="en-US" dirty="0"/>
              <a:t> per </a:t>
            </a:r>
            <a:r>
              <a:rPr lang="en-US" dirty="0" err="1"/>
              <a:t>sua</a:t>
            </a:r>
            <a:r>
              <a:rPr lang="en-US" dirty="0"/>
              <a:t> natura ad </a:t>
            </a:r>
            <a:r>
              <a:rPr lang="en-US" dirty="0" err="1"/>
              <a:t>essere</a:t>
            </a:r>
            <a:r>
              <a:rPr lang="en-US" dirty="0"/>
              <a:t> </a:t>
            </a:r>
            <a:r>
              <a:rPr lang="en-US" dirty="0" err="1"/>
              <a:t>strutturata</a:t>
            </a:r>
            <a:r>
              <a:rPr lang="en-US" dirty="0"/>
              <a:t> a </a:t>
            </a:r>
            <a:r>
              <a:rPr lang="en-US" dirty="0" err="1"/>
              <a:t>livelli</a:t>
            </a:r>
            <a:r>
              <a:rPr lang="en-US" dirty="0"/>
              <a:t> senza una </a:t>
            </a:r>
            <a:r>
              <a:rPr lang="en-US" dirty="0" err="1"/>
              <a:t>profondità</a:t>
            </a:r>
            <a:r>
              <a:rPr lang="en-US" dirty="0"/>
              <a:t> </a:t>
            </a:r>
            <a:r>
              <a:rPr lang="en-US" dirty="0" err="1"/>
              <a:t>predifinita</a:t>
            </a:r>
            <a:r>
              <a:rPr lang="en-US" dirty="0"/>
              <a:t>, e senza un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rigido</a:t>
            </a:r>
            <a:endParaRPr lang="it-IT" dirty="0" err="1"/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 err="1">
                <a:cs typeface="Calibri" panose="020F0502020204030204"/>
              </a:rPr>
              <a:t>Dall'esempio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vediamo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che</a:t>
            </a:r>
            <a:r>
              <a:rPr lang="en-US" dirty="0">
                <a:cs typeface="Calibri" panose="020F0502020204030204"/>
              </a:rPr>
              <a:t> un </a:t>
            </a:r>
            <a:r>
              <a:rPr lang="en-US" dirty="0" err="1">
                <a:cs typeface="Calibri" panose="020F0502020204030204"/>
              </a:rPr>
              <a:t>armadio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definisce</a:t>
            </a:r>
            <a:r>
              <a:rPr lang="en-US" dirty="0">
                <a:cs typeface="Calibri" panose="020F0502020204030204"/>
              </a:rPr>
              <a:t> una </a:t>
            </a:r>
            <a:r>
              <a:rPr lang="en-US" dirty="0" err="1">
                <a:cs typeface="Calibri" panose="020F0502020204030204"/>
              </a:rPr>
              <a:t>posizione</a:t>
            </a:r>
            <a:r>
              <a:rPr lang="en-US" dirty="0">
                <a:cs typeface="Calibri" panose="020F0502020204030204"/>
              </a:rPr>
              <a:t> per </a:t>
            </a:r>
            <a:r>
              <a:rPr lang="en-US" dirty="0" err="1">
                <a:cs typeface="Calibri" panose="020F0502020204030204"/>
              </a:rPr>
              <a:t>gli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oggetti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contenuti</a:t>
            </a:r>
            <a:r>
              <a:rPr lang="en-US" dirty="0">
                <a:cs typeface="Calibri" panose="020F0502020204030204"/>
              </a:rPr>
              <a:t> al </a:t>
            </a:r>
            <a:r>
              <a:rPr lang="en-US" dirty="0" err="1">
                <a:cs typeface="Calibri" panose="020F0502020204030204"/>
              </a:rPr>
              <a:t>suo</a:t>
            </a:r>
            <a:r>
              <a:rPr lang="en-US" dirty="0">
                <a:cs typeface="Calibri" panose="020F0502020204030204"/>
              </a:rPr>
              <a:t> int, </a:t>
            </a:r>
            <a:r>
              <a:rPr lang="en-US" dirty="0" err="1">
                <a:cs typeface="Calibri" panose="020F0502020204030204"/>
              </a:rPr>
              <a:t>che</a:t>
            </a:r>
            <a:r>
              <a:rPr lang="en-US" dirty="0">
                <a:cs typeface="Calibri" panose="020F0502020204030204"/>
              </a:rPr>
              <a:t> è 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definisce</a:t>
            </a:r>
            <a:r>
              <a:rPr lang="en-US" dirty="0">
                <a:cs typeface="Calibri" panose="020F0502020204030204"/>
              </a:rPr>
              <a:t> come </a:t>
            </a:r>
            <a:r>
              <a:rPr lang="en-US" dirty="0" err="1">
                <a:cs typeface="Calibri" panose="020F0502020204030204"/>
              </a:rPr>
              <a:t>entità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posizione</a:t>
            </a:r>
            <a:r>
              <a:rPr lang="en-US" dirty="0">
                <a:cs typeface="Calibri" panose="020F0502020204030204"/>
              </a:rPr>
              <a:t>, </a:t>
            </a:r>
            <a:r>
              <a:rPr lang="en-US" dirty="0" err="1">
                <a:cs typeface="Calibri" panose="020F0502020204030204"/>
              </a:rPr>
              <a:t>unla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posizi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32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err="1"/>
              <a:t>L'informazione</a:t>
            </a:r>
            <a:r>
              <a:rPr lang="en-US" dirty="0"/>
              <a:t> di </a:t>
            </a:r>
            <a:r>
              <a:rPr lang="en-US" err="1"/>
              <a:t>posizione</a:t>
            </a:r>
            <a:r>
              <a:rPr lang="en-US" dirty="0"/>
              <a:t> </a:t>
            </a:r>
            <a:r>
              <a:rPr lang="en-US" err="1"/>
              <a:t>si</a:t>
            </a:r>
            <a:r>
              <a:rPr lang="en-US" dirty="0"/>
              <a:t> </a:t>
            </a:r>
            <a:r>
              <a:rPr lang="en-US" err="1"/>
              <a:t>presta</a:t>
            </a:r>
            <a:r>
              <a:rPr lang="en-US" dirty="0"/>
              <a:t> per </a:t>
            </a:r>
            <a:r>
              <a:rPr lang="en-US" err="1"/>
              <a:t>sua</a:t>
            </a:r>
            <a:r>
              <a:rPr lang="en-US" dirty="0"/>
              <a:t> natura ad </a:t>
            </a:r>
            <a:r>
              <a:rPr lang="en-US" err="1"/>
              <a:t>essere</a:t>
            </a:r>
            <a:r>
              <a:rPr lang="en-US" dirty="0"/>
              <a:t> </a:t>
            </a:r>
            <a:r>
              <a:rPr lang="en-US" err="1"/>
              <a:t>strutturata</a:t>
            </a:r>
            <a:r>
              <a:rPr lang="en-US" dirty="0"/>
              <a:t> a </a:t>
            </a:r>
            <a:r>
              <a:rPr lang="en-US" err="1"/>
              <a:t>livelli</a:t>
            </a:r>
            <a:r>
              <a:rPr lang="en-US" dirty="0"/>
              <a:t>. La prof </a:t>
            </a:r>
            <a:r>
              <a:rPr lang="en-US" err="1"/>
              <a:t>ondità</a:t>
            </a:r>
            <a:r>
              <a:rPr lang="en-US" dirty="0"/>
              <a:t> </a:t>
            </a:r>
            <a:r>
              <a:rPr lang="en-US" err="1"/>
              <a:t>dipende</a:t>
            </a:r>
            <a:r>
              <a:rPr lang="en-US" dirty="0"/>
              <a:t> dal </a:t>
            </a:r>
            <a:r>
              <a:rPr lang="en-US" err="1"/>
              <a:t>grado</a:t>
            </a:r>
            <a:r>
              <a:rPr lang="en-US" dirty="0"/>
              <a:t> di </a:t>
            </a:r>
            <a:r>
              <a:rPr lang="en-US" err="1"/>
              <a:t>dettaglio</a:t>
            </a:r>
            <a:r>
              <a:rPr lang="en-US" dirty="0"/>
              <a:t> </a:t>
            </a:r>
            <a:r>
              <a:rPr lang="en-US" err="1"/>
              <a:t>che</a:t>
            </a:r>
            <a:r>
              <a:rPr lang="en-US" dirty="0"/>
              <a:t> </a:t>
            </a:r>
            <a:r>
              <a:rPr lang="en-US" err="1"/>
              <a:t>si</a:t>
            </a:r>
            <a:r>
              <a:rPr lang="en-US" dirty="0"/>
              <a:t> </a:t>
            </a:r>
            <a:r>
              <a:rPr lang="en-US" err="1"/>
              <a:t>vuole</a:t>
            </a:r>
            <a:r>
              <a:rPr lang="en-US" dirty="0"/>
              <a:t> </a:t>
            </a:r>
            <a:r>
              <a:rPr lang="en-US" err="1"/>
              <a:t>raggiungere</a:t>
            </a:r>
            <a:r>
              <a:rPr lang="en-US" dirty="0"/>
              <a:t>, ma non ha senso </a:t>
            </a:r>
            <a:r>
              <a:rPr lang="en-US" dirty="0" err="1"/>
              <a:t>spingersi</a:t>
            </a:r>
            <a:r>
              <a:rPr lang="en-US" dirty="0"/>
              <a:t> </a:t>
            </a:r>
            <a:r>
              <a:rPr lang="en-US" dirty="0" err="1"/>
              <a:t>oltre</a:t>
            </a:r>
            <a:r>
              <a:rPr lang="en-US" dirty="0"/>
              <a:t> al </a:t>
            </a:r>
            <a:r>
              <a:rPr lang="en-US" dirty="0" err="1"/>
              <a:t>singolo</a:t>
            </a:r>
            <a:r>
              <a:rPr lang="en-US" dirty="0"/>
              <a:t> </a:t>
            </a:r>
            <a:r>
              <a:rPr lang="en-US" dirty="0" err="1"/>
              <a:t>componente</a:t>
            </a:r>
            <a:r>
              <a:rPr lang="en-US" dirty="0"/>
              <a:t> o </a:t>
            </a:r>
            <a:r>
              <a:rPr lang="en-US" dirty="0" err="1"/>
              <a:t>assieme</a:t>
            </a:r>
            <a:r>
              <a:rPr lang="en-US" dirty="0"/>
              <a:t> </a:t>
            </a:r>
            <a:r>
              <a:rPr lang="en-US" dirty="0" err="1"/>
              <a:t>unitario</a:t>
            </a:r>
            <a:r>
              <a:rPr lang="en-US" dirty="0"/>
              <a:t> (</a:t>
            </a:r>
            <a:r>
              <a:rPr lang="en-US" dirty="0" err="1"/>
              <a:t>esempio</a:t>
            </a:r>
            <a:r>
              <a:rPr lang="en-US" dirty="0"/>
              <a:t> </a:t>
            </a:r>
            <a:r>
              <a:rPr lang="en-US" dirty="0" err="1"/>
              <a:t>documentato</a:t>
            </a:r>
            <a:r>
              <a:rPr lang="en-US" dirty="0"/>
              <a:t> da un </a:t>
            </a:r>
            <a:r>
              <a:rPr lang="en-US" dirty="0" err="1"/>
              <a:t>unico</a:t>
            </a:r>
            <a:r>
              <a:rPr lang="en-US" dirty="0"/>
              <a:t> </a:t>
            </a:r>
            <a:r>
              <a:rPr lang="en-US" dirty="0" err="1"/>
              <a:t>disegno</a:t>
            </a:r>
            <a:r>
              <a:rPr lang="en-US" dirty="0"/>
              <a:t>) ---&gt; es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quadro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scegliere</a:t>
            </a:r>
            <a:r>
              <a:rPr lang="en-US" dirty="0"/>
              <a:t> di non </a:t>
            </a:r>
            <a:r>
              <a:rPr lang="en-US" dirty="0" err="1"/>
              <a:t>approfondire</a:t>
            </a:r>
            <a:r>
              <a:rPr lang="en-US" dirty="0"/>
              <a:t> la FBS </a:t>
            </a:r>
            <a:r>
              <a:rPr lang="en-US" dirty="0" err="1"/>
              <a:t>fino</a:t>
            </a:r>
            <a:r>
              <a:rPr lang="en-US" dirty="0"/>
              <a:t> al </a:t>
            </a:r>
            <a:r>
              <a:rPr lang="en-US" dirty="0" err="1"/>
              <a:t>singolo</a:t>
            </a:r>
            <a:r>
              <a:rPr lang="en-US" dirty="0"/>
              <a:t> </a:t>
            </a:r>
            <a:r>
              <a:rPr lang="en-US" dirty="0" err="1"/>
              <a:t>componente</a:t>
            </a:r>
            <a:r>
              <a:rPr lang="en-US" dirty="0"/>
              <a:t> (</a:t>
            </a:r>
            <a:r>
              <a:rPr lang="en-US" dirty="0" err="1"/>
              <a:t>interruttore</a:t>
            </a:r>
            <a:r>
              <a:rPr lang="en-US" dirty="0"/>
              <a:t>). </a:t>
            </a: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>
                <a:cs typeface="Calibri" panose="020F0502020204030204"/>
              </a:rPr>
              <a:t>La </a:t>
            </a:r>
            <a:r>
              <a:rPr lang="en-US" dirty="0" err="1">
                <a:cs typeface="Calibri" panose="020F0502020204030204"/>
              </a:rPr>
              <a:t>struttura</a:t>
            </a:r>
            <a:r>
              <a:rPr lang="en-US" dirty="0">
                <a:cs typeface="Calibri" panose="020F0502020204030204"/>
              </a:rPr>
              <a:t> da la </a:t>
            </a:r>
            <a:r>
              <a:rPr lang="en-US" dirty="0" err="1">
                <a:cs typeface="Calibri" panose="020F0502020204030204"/>
              </a:rPr>
              <a:t>possibilità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definire</a:t>
            </a:r>
            <a:r>
              <a:rPr lang="en-US" dirty="0">
                <a:cs typeface="Calibri" panose="020F0502020204030204"/>
              </a:rPr>
              <a:t> diverse </a:t>
            </a:r>
            <a:r>
              <a:rPr lang="en-US" dirty="0" err="1">
                <a:cs typeface="Calibri" panose="020F0502020204030204"/>
              </a:rPr>
              <a:t>ramificazioni</a:t>
            </a:r>
            <a:r>
              <a:rPr lang="en-US" dirty="0">
                <a:cs typeface="Calibri" panose="020F0502020204030204"/>
              </a:rPr>
              <a:t> a </a:t>
            </a:r>
            <a:r>
              <a:rPr lang="en-US" dirty="0" err="1">
                <a:cs typeface="Calibri" panose="020F0502020204030204"/>
              </a:rPr>
              <a:t>seconda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della</a:t>
            </a:r>
            <a:r>
              <a:rPr lang="en-US" dirty="0">
                <a:cs typeface="Calibri" panose="020F0502020204030204"/>
              </a:rPr>
              <a:t> "</a:t>
            </a:r>
            <a:r>
              <a:rPr lang="en-US" dirty="0" err="1">
                <a:cs typeface="Calibri" panose="020F0502020204030204"/>
              </a:rPr>
              <a:t>Funzione</a:t>
            </a:r>
            <a:r>
              <a:rPr lang="en-US" dirty="0">
                <a:cs typeface="Calibri" panose="020F0502020204030204"/>
              </a:rPr>
              <a:t>" per la quale 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decompone</a:t>
            </a:r>
            <a:r>
              <a:rPr lang="en-US" dirty="0">
                <a:cs typeface="Calibri" panose="020F0502020204030204"/>
              </a:rPr>
              <a:t>... è </a:t>
            </a:r>
            <a:r>
              <a:rPr lang="en-US" dirty="0" err="1">
                <a:cs typeface="Calibri" panose="020F0502020204030204"/>
              </a:rPr>
              <a:t>possibile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arrivare</a:t>
            </a:r>
            <a:r>
              <a:rPr lang="en-US" dirty="0">
                <a:cs typeface="Calibri" panose="020F0502020204030204"/>
              </a:rPr>
              <a:t> a </a:t>
            </a:r>
            <a:r>
              <a:rPr lang="en-US" dirty="0" err="1">
                <a:cs typeface="Calibri" panose="020F0502020204030204"/>
              </a:rPr>
              <a:t>componenti</a:t>
            </a:r>
            <a:r>
              <a:rPr lang="en-US" dirty="0">
                <a:cs typeface="Calibri" panose="020F0502020204030204"/>
              </a:rPr>
              <a:t> </a:t>
            </a:r>
            <a:r>
              <a:rPr lang="en-US" dirty="0" err="1">
                <a:cs typeface="Calibri" panose="020F0502020204030204"/>
              </a:rPr>
              <a:t>dai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quali</a:t>
            </a:r>
            <a:r>
              <a:rPr lang="en-US" dirty="0">
                <a:cs typeface="Calibri" panose="020F0502020204030204"/>
              </a:rPr>
              <a:t> la FBS 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 </a:t>
            </a:r>
            <a:r>
              <a:rPr lang="en-US" dirty="0" err="1">
                <a:cs typeface="Calibri" panose="020F0502020204030204"/>
              </a:rPr>
              <a:t>ramifica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ulteriormente</a:t>
            </a:r>
            <a:r>
              <a:rPr lang="en-US" dirty="0">
                <a:cs typeface="Calibri" panose="020F0502020204030204"/>
              </a:rPr>
              <a:t> ad </a:t>
            </a:r>
            <a:r>
              <a:rPr lang="en-US" dirty="0" err="1">
                <a:cs typeface="Calibri" panose="020F0502020204030204"/>
              </a:rPr>
              <a:t>elementi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che</a:t>
            </a:r>
            <a:r>
              <a:rPr lang="en-US" dirty="0">
                <a:cs typeface="Calibri" panose="020F0502020204030204"/>
              </a:rPr>
              <a:t> non </a:t>
            </a:r>
            <a:r>
              <a:rPr lang="en-US" dirty="0" err="1">
                <a:cs typeface="Calibri" panose="020F0502020204030204"/>
              </a:rPr>
              <a:t>hanno</a:t>
            </a:r>
            <a:r>
              <a:rPr lang="en-US" dirty="0">
                <a:cs typeface="Calibri" panose="020F0502020204030204"/>
              </a:rPr>
              <a:t> un </a:t>
            </a:r>
            <a:r>
              <a:rPr lang="en-US" dirty="0" err="1">
                <a:cs typeface="Calibri" panose="020F0502020204030204"/>
              </a:rPr>
              <a:t>nome</a:t>
            </a:r>
            <a:r>
              <a:rPr lang="en-US" dirty="0">
                <a:cs typeface="Calibri" panose="020F0502020204030204"/>
              </a:rPr>
              <a:t> </a:t>
            </a:r>
            <a:r>
              <a:rPr lang="en-US" dirty="0" err="1">
                <a:cs typeface="Calibri" panose="020F0502020204030204"/>
              </a:rPr>
              <a:t>nella</a:t>
            </a:r>
            <a:r>
              <a:rPr lang="en-US" dirty="0">
                <a:cs typeface="Calibri" panose="020F0502020204030204"/>
              </a:rPr>
              <a:t> naming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74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 err="1"/>
              <a:t>Identificativo</a:t>
            </a:r>
            <a:r>
              <a:rPr lang="en-US" dirty="0"/>
              <a:t> di asset management</a:t>
            </a:r>
            <a:endParaRPr lang="it-IT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>
                <a:cs typeface="Calibri" panose="020F0502020204030204"/>
              </a:rPr>
              <a:t>Nomi </a:t>
            </a:r>
            <a:r>
              <a:rPr lang="en-US" dirty="0" err="1">
                <a:cs typeface="Calibri" panose="020F0502020204030204"/>
              </a:rPr>
              <a:t>delle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variabili</a:t>
            </a:r>
            <a:r>
              <a:rPr lang="en-US" dirty="0">
                <a:cs typeface="Calibri" panose="020F0502020204030204"/>
              </a:rPr>
              <a:t> SW, </a:t>
            </a:r>
            <a:r>
              <a:rPr lang="en-US" dirty="0" err="1">
                <a:cs typeface="Calibri" panose="020F0502020204030204"/>
              </a:rPr>
              <a:t>Caratteristiche</a:t>
            </a:r>
            <a:r>
              <a:rPr lang="en-US" dirty="0">
                <a:cs typeface="Calibri" panose="020F0502020204030204"/>
              </a:rPr>
              <a:t> Meccaniche </a:t>
            </a:r>
            <a:r>
              <a:rPr lang="en-US" dirty="0" err="1">
                <a:cs typeface="Calibri" panose="020F0502020204030204"/>
              </a:rPr>
              <a:t>Elettriche</a:t>
            </a:r>
            <a:r>
              <a:rPr lang="en-US" dirty="0">
                <a:cs typeface="Calibri" panose="020F0502020204030204"/>
              </a:rPr>
              <a:t> e </a:t>
            </a:r>
            <a:r>
              <a:rPr lang="en-US" dirty="0" err="1">
                <a:cs typeface="Calibri" panose="020F0502020204030204"/>
              </a:rPr>
              <a:t>Fisiche</a:t>
            </a:r>
            <a:r>
              <a:rPr lang="en-US" dirty="0">
                <a:cs typeface="Calibri" panose="020F0502020204030204"/>
              </a:rPr>
              <a:t>, 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riferiscono</a:t>
            </a:r>
            <a:r>
              <a:rPr lang="en-US" dirty="0">
                <a:cs typeface="Calibri" panose="020F0502020204030204"/>
              </a:rPr>
              <a:t> ad un </a:t>
            </a:r>
            <a:r>
              <a:rPr lang="en-US" dirty="0" err="1">
                <a:cs typeface="Calibri" panose="020F0502020204030204"/>
              </a:rPr>
              <a:t>oggetto</a:t>
            </a:r>
            <a:r>
              <a:rPr lang="en-US" dirty="0">
                <a:cs typeface="Calibri" panose="020F0502020204030204"/>
              </a:rPr>
              <a:t>..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>
                <a:cs typeface="Calibri" panose="020F0502020204030204"/>
              </a:rPr>
              <a:t>e </a:t>
            </a:r>
            <a:r>
              <a:rPr lang="en-US" dirty="0" err="1">
                <a:cs typeface="Calibri" panose="020F0502020204030204"/>
              </a:rPr>
              <a:t>ognuna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va</a:t>
            </a:r>
            <a:r>
              <a:rPr lang="en-US" dirty="0">
                <a:cs typeface="Calibri" panose="020F0502020204030204"/>
              </a:rPr>
              <a:t> in </a:t>
            </a:r>
            <a:r>
              <a:rPr lang="en-US" dirty="0" err="1">
                <a:cs typeface="Calibri" panose="020F0502020204030204"/>
              </a:rPr>
              <a:t>qualche</a:t>
            </a:r>
            <a:r>
              <a:rPr lang="en-US" dirty="0">
                <a:cs typeface="Calibri" panose="020F0502020204030204"/>
              </a:rPr>
              <a:t> modo a </a:t>
            </a:r>
            <a:r>
              <a:rPr lang="en-US" dirty="0" err="1">
                <a:cs typeface="Calibri" panose="020F0502020204030204"/>
              </a:rPr>
              <a:t>secificare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informazioni</a:t>
            </a:r>
            <a:r>
              <a:rPr lang="en-US" dirty="0">
                <a:cs typeface="Calibri" panose="020F0502020204030204"/>
              </a:rPr>
              <a:t> in </a:t>
            </a:r>
            <a:r>
              <a:rPr lang="en-US" dirty="0" err="1">
                <a:cs typeface="Calibri" panose="020F0502020204030204"/>
              </a:rPr>
              <a:t>relazione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all'oggetto</a:t>
            </a:r>
            <a:r>
              <a:rPr lang="en-US" dirty="0">
                <a:cs typeface="Calibri" panose="020F0502020204030204"/>
              </a:rPr>
              <a:t> a cui </a:t>
            </a:r>
            <a:r>
              <a:rPr lang="en-US" dirty="0" err="1">
                <a:cs typeface="Calibri" panose="020F0502020204030204"/>
              </a:rPr>
              <a:t>si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riferisce</a:t>
            </a:r>
            <a:r>
              <a:rPr lang="en-US" dirty="0">
                <a:cs typeface="Calibri" panose="020F0502020204030204"/>
              </a:rPr>
              <a:t>.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>
                <a:cs typeface="Calibri" panose="020F0502020204030204"/>
              </a:rPr>
              <a:t>Ciascuno di </a:t>
            </a:r>
            <a:r>
              <a:rPr lang="en-US" dirty="0" err="1">
                <a:cs typeface="Calibri" panose="020F0502020204030204"/>
              </a:rPr>
              <a:t>questi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ambiti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specifici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necessita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regole</a:t>
            </a:r>
            <a:r>
              <a:rPr lang="en-US" dirty="0">
                <a:cs typeface="Calibri" panose="020F0502020204030204"/>
              </a:rPr>
              <a:t> di </a:t>
            </a:r>
            <a:r>
              <a:rPr lang="en-US" dirty="0" err="1">
                <a:cs typeface="Calibri" panose="020F0502020204030204"/>
              </a:rPr>
              <a:t>nomenclatura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specifiche</a:t>
            </a:r>
            <a:r>
              <a:rPr lang="en-US" dirty="0">
                <a:cs typeface="Calibri" panose="020F0502020204030204"/>
              </a:rPr>
              <a:t>.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identificare</a:t>
            </a:r>
            <a:r>
              <a:rPr lang="en-US" dirty="0"/>
              <a:t> </a:t>
            </a:r>
            <a:r>
              <a:rPr lang="en-US" dirty="0" err="1"/>
              <a:t>oggetti</a:t>
            </a:r>
            <a:r>
              <a:rPr lang="en-US" dirty="0"/>
              <a:t> per il </a:t>
            </a:r>
            <a:r>
              <a:rPr lang="en-US" dirty="0" err="1"/>
              <a:t>comune</a:t>
            </a:r>
            <a:r>
              <a:rPr lang="en-US" dirty="0"/>
              <a:t> </a:t>
            </a:r>
            <a:r>
              <a:rPr lang="en-US" dirty="0" err="1"/>
              <a:t>riconoscimento</a:t>
            </a:r>
            <a:r>
              <a:rPr lang="en-US" dirty="0"/>
              <a:t> --&gt; per </a:t>
            </a:r>
            <a:r>
              <a:rPr lang="en-US" dirty="0" err="1"/>
              <a:t>sua</a:t>
            </a:r>
            <a:r>
              <a:rPr lang="en-US" dirty="0"/>
              <a:t> natura </a:t>
            </a:r>
            <a:r>
              <a:rPr lang="en-US" dirty="0" err="1"/>
              <a:t>dovendo</a:t>
            </a:r>
            <a:r>
              <a:rPr lang="en-US" dirty="0"/>
              <a:t> </a:t>
            </a:r>
            <a:r>
              <a:rPr lang="en-US" dirty="0" err="1"/>
              <a:t>qualificare</a:t>
            </a:r>
            <a:r>
              <a:rPr lang="en-US" dirty="0"/>
              <a:t> </a:t>
            </a:r>
            <a:r>
              <a:rPr lang="en-US" dirty="0" err="1"/>
              <a:t>l'oggetto</a:t>
            </a:r>
            <a:r>
              <a:rPr lang="en-US" dirty="0"/>
              <a:t> </a:t>
            </a:r>
            <a:r>
              <a:rPr lang="en-US" dirty="0" err="1"/>
              <a:t>inserito</a:t>
            </a:r>
            <a:r>
              <a:rPr lang="en-US" dirty="0"/>
              <a:t> in un </a:t>
            </a:r>
            <a:r>
              <a:rPr lang="en-US" dirty="0" err="1"/>
              <a:t>contesto</a:t>
            </a:r>
            <a:r>
              <a:rPr lang="en-US" dirty="0"/>
              <a:t> </a:t>
            </a:r>
            <a:r>
              <a:rPr lang="en-US" dirty="0" err="1"/>
              <a:t>comunemente</a:t>
            </a:r>
            <a:r>
              <a:rPr lang="en-US" dirty="0"/>
              <a:t> </a:t>
            </a:r>
            <a:r>
              <a:rPr lang="en-US" dirty="0" err="1"/>
              <a:t>noto</a:t>
            </a:r>
            <a:r>
              <a:rPr lang="en-US" dirty="0"/>
              <a:t>, include </a:t>
            </a:r>
            <a:r>
              <a:rPr lang="en-US" dirty="0" err="1"/>
              <a:t>informazioni</a:t>
            </a:r>
            <a:r>
              <a:rPr lang="en-US" dirty="0"/>
              <a:t> relative ad </a:t>
            </a:r>
            <a:r>
              <a:rPr lang="en-US" dirty="0" err="1"/>
              <a:t>altri</a:t>
            </a:r>
            <a:r>
              <a:rPr lang="en-US" dirty="0"/>
              <a:t> </a:t>
            </a:r>
            <a:r>
              <a:rPr lang="en-US" dirty="0" err="1"/>
              <a:t>aspetti</a:t>
            </a:r>
            <a:r>
              <a:rPr lang="en-US" dirty="0"/>
              <a:t> (</a:t>
            </a:r>
            <a:r>
              <a:rPr lang="en-US" dirty="0" err="1"/>
              <a:t>posizione</a:t>
            </a:r>
            <a:r>
              <a:rPr lang="en-US" dirty="0"/>
              <a:t>, </a:t>
            </a:r>
            <a:r>
              <a:rPr lang="en-US" dirty="0" err="1"/>
              <a:t>funzione</a:t>
            </a:r>
            <a:r>
              <a:rPr lang="en-US" dirty="0"/>
              <a:t>). </a:t>
            </a:r>
            <a:r>
              <a:rPr lang="en-US" dirty="0" err="1"/>
              <a:t>Informazioni</a:t>
            </a:r>
            <a:r>
              <a:rPr lang="en-US" dirty="0"/>
              <a:t> </a:t>
            </a:r>
            <a:r>
              <a:rPr lang="en-US" dirty="0" err="1"/>
              <a:t>incluse</a:t>
            </a:r>
            <a:r>
              <a:rPr lang="en-US" dirty="0"/>
              <a:t> in modo </a:t>
            </a:r>
            <a:r>
              <a:rPr lang="en-US" dirty="0" err="1"/>
              <a:t>condensato</a:t>
            </a:r>
            <a:r>
              <a:rPr lang="en-US" dirty="0"/>
              <a:t>.</a:t>
            </a:r>
          </a:p>
          <a:p>
            <a:r>
              <a:rPr lang="en-US" dirty="0"/>
              <a:t>La </a:t>
            </a:r>
            <a:r>
              <a:rPr lang="en-US" dirty="0" err="1"/>
              <a:t>struttura</a:t>
            </a:r>
            <a:r>
              <a:rPr lang="en-US" dirty="0"/>
              <a:t> </a:t>
            </a:r>
            <a:r>
              <a:rPr lang="en-US" dirty="0" err="1"/>
              <a:t>standardizzata</a:t>
            </a:r>
            <a:r>
              <a:rPr lang="en-US" dirty="0"/>
              <a:t> (es. </a:t>
            </a:r>
            <a:r>
              <a:rPr lang="en-US" dirty="0" err="1"/>
              <a:t>lunghezza</a:t>
            </a:r>
            <a:r>
              <a:rPr lang="en-US" dirty="0"/>
              <a:t> </a:t>
            </a:r>
            <a:r>
              <a:rPr lang="en-US" dirty="0" err="1"/>
              <a:t>fissa</a:t>
            </a:r>
            <a:r>
              <a:rPr lang="en-US" dirty="0"/>
              <a:t> o </a:t>
            </a:r>
            <a:r>
              <a:rPr lang="en-US" dirty="0" err="1"/>
              <a:t>separatori</a:t>
            </a:r>
            <a:r>
              <a:rPr lang="en-US" dirty="0"/>
              <a:t>, </a:t>
            </a:r>
            <a:r>
              <a:rPr lang="en-US" dirty="0" err="1"/>
              <a:t>campi</a:t>
            </a:r>
            <a:r>
              <a:rPr lang="en-US" dirty="0"/>
              <a:t> solo numeri come </a:t>
            </a:r>
            <a:r>
              <a:rPr lang="en-US" dirty="0" err="1"/>
              <a:t>idx</a:t>
            </a:r>
            <a:r>
              <a:rPr lang="en-US" dirty="0"/>
              <a:t> o solo </a:t>
            </a:r>
            <a:r>
              <a:rPr lang="en-US" dirty="0" err="1"/>
              <a:t>lettere</a:t>
            </a:r>
            <a:r>
              <a:rPr lang="en-US" dirty="0"/>
              <a:t>)  </a:t>
            </a:r>
            <a:r>
              <a:rPr lang="en-US" dirty="0" err="1"/>
              <a:t>permette</a:t>
            </a:r>
            <a:r>
              <a:rPr lang="en-US" dirty="0"/>
              <a:t> di </a:t>
            </a:r>
            <a:r>
              <a:rPr lang="en-US" dirty="0" err="1"/>
              <a:t>automatizare</a:t>
            </a:r>
            <a:r>
              <a:rPr lang="en-US" dirty="0"/>
              <a:t> I </a:t>
            </a:r>
            <a:r>
              <a:rPr lang="en-US" dirty="0" err="1"/>
              <a:t>processi</a:t>
            </a:r>
            <a:r>
              <a:rPr lang="en-US" dirty="0"/>
              <a:t> di </a:t>
            </a:r>
            <a:r>
              <a:rPr lang="en-US" dirty="0" err="1"/>
              <a:t>creazione</a:t>
            </a:r>
            <a:r>
              <a:rPr lang="en-US" dirty="0"/>
              <a:t>, </a:t>
            </a:r>
            <a:r>
              <a:rPr lang="en-US" dirty="0" err="1"/>
              <a:t>ricerca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nomi</a:t>
            </a:r>
            <a:r>
              <a:rPr lang="en-US" dirty="0"/>
              <a:t>.. Si </a:t>
            </a:r>
            <a:r>
              <a:rPr lang="en-US" dirty="0" err="1"/>
              <a:t>pensi</a:t>
            </a:r>
            <a:r>
              <a:rPr lang="en-US" dirty="0"/>
              <a:t> ad </a:t>
            </a:r>
            <a:r>
              <a:rPr lang="en-US" dirty="0" err="1"/>
              <a:t>esempio</a:t>
            </a:r>
            <a:r>
              <a:rPr lang="en-US" dirty="0"/>
              <a:t> al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 </a:t>
            </a:r>
            <a:r>
              <a:rPr lang="en-US" dirty="0" err="1"/>
              <a:t>raccolta</a:t>
            </a:r>
            <a:r>
              <a:rPr lang="en-US" dirty="0"/>
              <a:t> ed </a:t>
            </a:r>
            <a:r>
              <a:rPr lang="en-US" dirty="0" err="1"/>
              <a:t>analisi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 </a:t>
            </a:r>
            <a:r>
              <a:rPr lang="en-US" dirty="0" err="1"/>
              <a:t>dati</a:t>
            </a:r>
            <a:r>
              <a:rPr lang="en-US" dirty="0"/>
              <a:t> se </a:t>
            </a:r>
            <a:r>
              <a:rPr lang="en-US" dirty="0" err="1"/>
              <a:t>oggetti</a:t>
            </a:r>
            <a:r>
              <a:rPr lang="en-US" dirty="0"/>
              <a:t> </a:t>
            </a:r>
            <a:r>
              <a:rPr lang="en-US" dirty="0" err="1"/>
              <a:t>simili</a:t>
            </a:r>
            <a:r>
              <a:rPr lang="en-US" dirty="0"/>
              <a:t> </a:t>
            </a:r>
            <a:r>
              <a:rPr lang="en-US" dirty="0" err="1"/>
              <a:t>avessero</a:t>
            </a:r>
            <a:r>
              <a:rPr lang="en-US" dirty="0"/>
              <a:t> </a:t>
            </a:r>
            <a:r>
              <a:rPr lang="en-US" dirty="0" err="1"/>
              <a:t>nomi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non </a:t>
            </a:r>
            <a:r>
              <a:rPr lang="en-US" dirty="0" err="1"/>
              <a:t>corrispondono</a:t>
            </a:r>
            <a:r>
              <a:rPr lang="en-US" dirty="0"/>
              <a:t> ad una </a:t>
            </a:r>
            <a:r>
              <a:rPr lang="en-US" dirty="0" err="1"/>
              <a:t>struttura</a:t>
            </a:r>
            <a:r>
              <a:rPr lang="en-US" dirty="0"/>
              <a:t> standard.</a:t>
            </a:r>
            <a:endParaRPr lang="en-US" dirty="0" err="1">
              <a:cs typeface="Calibri"/>
            </a:endParaRPr>
          </a:p>
          <a:p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Nota, </a:t>
            </a:r>
            <a:r>
              <a:rPr lang="en-US" dirty="0" err="1">
                <a:cs typeface="Calibri" panose="020F0502020204030204"/>
              </a:rPr>
              <a:t>questo</a:t>
            </a:r>
            <a:r>
              <a:rPr lang="en-US" dirty="0">
                <a:cs typeface="Calibri" panose="020F0502020204030204"/>
              </a:rPr>
              <a:t> è solo un </a:t>
            </a:r>
            <a:r>
              <a:rPr lang="en-US" dirty="0" err="1">
                <a:cs typeface="Calibri" panose="020F0502020204030204"/>
              </a:rPr>
              <a:t>esempio</a:t>
            </a:r>
            <a:endParaRPr lang="en-US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64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 err="1">
                <a:cs typeface="Calibri" panose="020F0502020204030204"/>
              </a:rPr>
              <a:t>Gli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Oggetti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fisici</a:t>
            </a:r>
            <a:r>
              <a:rPr lang="en-US" dirty="0">
                <a:cs typeface="Calibri" panose="020F0502020204030204"/>
              </a:rPr>
              <a:t>, </a:t>
            </a:r>
            <a:r>
              <a:rPr lang="en-US" dirty="0" err="1">
                <a:cs typeface="Calibri" panose="020F0502020204030204"/>
              </a:rPr>
              <a:t>sono</a:t>
            </a:r>
            <a:r>
              <a:rPr lang="en-US" dirty="0">
                <a:cs typeface="Calibri" panose="020F0502020204030204"/>
              </a:rPr>
              <a:t> un </a:t>
            </a:r>
            <a:r>
              <a:rPr lang="en-US" dirty="0" err="1">
                <a:cs typeface="Calibri" panose="020F0502020204030204"/>
              </a:rPr>
              <a:t>tipico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Esempio</a:t>
            </a:r>
            <a:r>
              <a:rPr lang="en-US" dirty="0">
                <a:cs typeface="Calibri" panose="020F0502020204030204"/>
              </a:rPr>
              <a:t> di come le </a:t>
            </a:r>
            <a:r>
              <a:rPr lang="en-US" dirty="0" err="1">
                <a:cs typeface="Calibri" panose="020F0502020204030204"/>
              </a:rPr>
              <a:t>informazioni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delle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varie</a:t>
            </a:r>
            <a:r>
              <a:rPr lang="en-US" dirty="0">
                <a:cs typeface="Calibri" panose="020F0502020204030204"/>
              </a:rPr>
              <a:t> nomenclature </a:t>
            </a:r>
            <a:r>
              <a:rPr lang="en-US" dirty="0" err="1">
                <a:cs typeface="Calibri" panose="020F0502020204030204"/>
              </a:rPr>
              <a:t>vadano</a:t>
            </a:r>
            <a:r>
              <a:rPr lang="en-US" dirty="0">
                <a:cs typeface="Calibri" panose="020F0502020204030204"/>
              </a:rPr>
              <a:t> a </a:t>
            </a:r>
            <a:r>
              <a:rPr lang="en-US" dirty="0" err="1">
                <a:cs typeface="Calibri" panose="020F0502020204030204"/>
              </a:rPr>
              <a:t>comporre</a:t>
            </a:r>
            <a:r>
              <a:rPr lang="en-US" dirty="0">
                <a:cs typeface="Calibri" panose="020F0502020204030204"/>
              </a:rPr>
              <a:t> il set di </a:t>
            </a:r>
            <a:r>
              <a:rPr lang="en-US" dirty="0" err="1">
                <a:cs typeface="Calibri" panose="020F0502020204030204"/>
              </a:rPr>
              <a:t>informazioni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che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qualifica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precisamente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l'oggetto</a:t>
            </a:r>
            <a:r>
              <a:rPr lang="en-US" dirty="0">
                <a:cs typeface="Calibri" panose="020F0502020204030204"/>
              </a:rPr>
              <a:t> 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en-US" dirty="0">
                <a:cs typeface="Calibri" panose="020F0502020204030204"/>
              </a:rPr>
              <a:t>CONSIDERIAMO OGGETTI FISSI </a:t>
            </a:r>
            <a:r>
              <a:rPr lang="en-US" dirty="0" err="1">
                <a:cs typeface="Calibri" panose="020F0502020204030204"/>
              </a:rPr>
              <a:t>ovvero</a:t>
            </a:r>
            <a:r>
              <a:rPr lang="en-US" dirty="0">
                <a:cs typeface="Calibri" panose="020F0502020204030204"/>
              </a:rPr>
              <a:t> parti di una </a:t>
            </a:r>
            <a:r>
              <a:rPr lang="en-US" dirty="0" err="1">
                <a:cs typeface="Calibri" panose="020F0502020204030204"/>
              </a:rPr>
              <a:t>applicazione</a:t>
            </a:r>
            <a:r>
              <a:rPr lang="en-US" dirty="0">
                <a:cs typeface="Calibri" panose="020F0502020204030204"/>
              </a:rPr>
              <a:t> o </a:t>
            </a:r>
            <a:r>
              <a:rPr lang="en-US" dirty="0" err="1">
                <a:cs typeface="Calibri" panose="020F0502020204030204"/>
              </a:rPr>
              <a:t>sistema</a:t>
            </a:r>
            <a:r>
              <a:rPr lang="en-US" dirty="0">
                <a:cs typeface="Calibri" panose="020F0502020204030204"/>
              </a:rPr>
              <a:t> o di una </a:t>
            </a:r>
            <a:r>
              <a:rPr lang="en-US" dirty="0" err="1">
                <a:cs typeface="Calibri"/>
              </a:rPr>
              <a:t>infrastruttura</a:t>
            </a:r>
            <a:r>
              <a:rPr lang="en-US" dirty="0">
                <a:cs typeface="Calibri"/>
              </a:rPr>
              <a:t>, non </a:t>
            </a:r>
            <a:r>
              <a:rPr lang="en-US" dirty="0" err="1">
                <a:cs typeface="Calibri"/>
              </a:rPr>
              <a:t>oggetti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mobili</a:t>
            </a:r>
            <a:r>
              <a:rPr lang="en-US" dirty="0">
                <a:cs typeface="Calibri"/>
              </a:rPr>
              <a:t> a se </a:t>
            </a:r>
            <a:r>
              <a:rPr lang="en-US" dirty="0" err="1">
                <a:cs typeface="Calibri"/>
              </a:rPr>
              <a:t>stanti</a:t>
            </a:r>
            <a:r>
              <a:rPr lang="en-US" dirty="0">
                <a:cs typeface="Calibri"/>
              </a:rPr>
              <a:t> come un </a:t>
            </a:r>
            <a:r>
              <a:rPr lang="en-US" dirty="0" err="1">
                <a:cs typeface="Calibri"/>
              </a:rPr>
              <a:t>trapano</a:t>
            </a:r>
            <a:r>
              <a:rPr lang="en-US" dirty="0">
                <a:cs typeface="Calibri"/>
              </a:rPr>
              <a:t> a mano  --&gt; </a:t>
            </a:r>
            <a:r>
              <a:rPr lang="en-US" dirty="0" err="1">
                <a:cs typeface="Calibri"/>
              </a:rPr>
              <a:t>che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potrebbe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rientrare</a:t>
            </a:r>
            <a:r>
              <a:rPr lang="en-US" dirty="0">
                <a:cs typeface="Calibri"/>
              </a:rPr>
              <a:t> in una </a:t>
            </a:r>
            <a:r>
              <a:rPr lang="en-US" dirty="0" err="1">
                <a:cs typeface="Calibri"/>
              </a:rPr>
              <a:t>applicazione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costituita</a:t>
            </a:r>
            <a:r>
              <a:rPr lang="en-US" dirty="0">
                <a:cs typeface="Calibri"/>
              </a:rPr>
              <a:t> ad hoc</a:t>
            </a:r>
            <a:endParaRPr lang="en-US" dirty="0"/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Oggetti</a:t>
            </a:r>
            <a:r>
              <a:rPr lang="en-US" dirty="0"/>
              <a:t>, </a:t>
            </a:r>
            <a:r>
              <a:rPr lang="en-US" dirty="0" err="1"/>
              <a:t>semplici</a:t>
            </a:r>
            <a:r>
              <a:rPr lang="en-US" dirty="0"/>
              <a:t> o </a:t>
            </a:r>
            <a:r>
              <a:rPr lang="en-US" dirty="0" err="1"/>
              <a:t>complessi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siano</a:t>
            </a:r>
            <a:r>
              <a:rPr lang="en-US" dirty="0"/>
              <a:t> (es. Dall' </a:t>
            </a:r>
            <a:r>
              <a:rPr lang="en-US" dirty="0" err="1"/>
              <a:t>Acceleratore</a:t>
            </a:r>
            <a:r>
              <a:rPr lang="en-US" dirty="0"/>
              <a:t> </a:t>
            </a:r>
            <a:r>
              <a:rPr lang="en-US" dirty="0" err="1"/>
              <a:t>alpi</a:t>
            </a:r>
            <a:r>
              <a:rPr lang="en-US" dirty="0"/>
              <a:t>, al </a:t>
            </a:r>
            <a:r>
              <a:rPr lang="en-US" dirty="0" err="1"/>
              <a:t>nome</a:t>
            </a:r>
            <a:r>
              <a:rPr lang="en-US" dirty="0"/>
              <a:t> del </a:t>
            </a:r>
            <a:r>
              <a:rPr lang="en-US" dirty="0" err="1"/>
              <a:t>sensore</a:t>
            </a:r>
            <a:r>
              <a:rPr lang="en-US" dirty="0"/>
              <a:t> x </a:t>
            </a:r>
            <a:r>
              <a:rPr lang="en-US" dirty="0" err="1"/>
              <a:t>collegato</a:t>
            </a:r>
            <a:r>
              <a:rPr lang="en-US" dirty="0"/>
              <a:t> al controller y </a:t>
            </a:r>
            <a:r>
              <a:rPr lang="en-US" dirty="0" err="1"/>
              <a:t>dell'esperimento</a:t>
            </a:r>
            <a:r>
              <a:rPr lang="en-US" dirty="0"/>
              <a:t>...)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Posizioni</a:t>
            </a:r>
            <a:r>
              <a:rPr lang="en-US" dirty="0"/>
              <a:t> </a:t>
            </a: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Funzioni</a:t>
            </a:r>
            <a:r>
              <a:rPr lang="en-US" dirty="0"/>
              <a:t> (</a:t>
            </a:r>
            <a:r>
              <a:rPr lang="en-US" dirty="0" err="1"/>
              <a:t>distribuzione</a:t>
            </a:r>
            <a:r>
              <a:rPr lang="en-US" dirty="0"/>
              <a:t> </a:t>
            </a:r>
            <a:r>
              <a:rPr lang="en-US" dirty="0" err="1"/>
              <a:t>elettrica</a:t>
            </a:r>
            <a:r>
              <a:rPr lang="en-US" dirty="0"/>
              <a:t>, </a:t>
            </a:r>
            <a:r>
              <a:rPr lang="en-US" dirty="0" err="1"/>
              <a:t>idraulica</a:t>
            </a:r>
            <a:r>
              <a:rPr lang="en-US" dirty="0"/>
              <a:t>, rete informatica, </a:t>
            </a:r>
            <a:r>
              <a:rPr lang="en-US" dirty="0" err="1"/>
              <a:t>vuoto</a:t>
            </a:r>
            <a:r>
              <a:rPr lang="en-US" dirty="0"/>
              <a:t>)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r>
              <a:rPr lang="en-US" dirty="0" err="1"/>
              <a:t>Informazioni</a:t>
            </a:r>
            <a:r>
              <a:rPr lang="en-US" dirty="0"/>
              <a:t>: Questa è la </a:t>
            </a:r>
            <a:r>
              <a:rPr lang="en-US" dirty="0" err="1"/>
              <a:t>parte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complessa</a:t>
            </a:r>
            <a:r>
              <a:rPr lang="en-US" dirty="0"/>
              <a:t> </a:t>
            </a:r>
            <a:r>
              <a:rPr lang="en-US" dirty="0" err="1"/>
              <a:t>perche</a:t>
            </a:r>
            <a:r>
              <a:rPr lang="en-US" dirty="0"/>
              <a:t> a </a:t>
            </a:r>
            <a:r>
              <a:rPr lang="en-US" dirty="0" err="1"/>
              <a:t>sua</a:t>
            </a:r>
            <a:r>
              <a:rPr lang="en-US" dirty="0"/>
              <a:t> volta </a:t>
            </a:r>
            <a:r>
              <a:rPr lang="en-US" dirty="0" err="1"/>
              <a:t>si</a:t>
            </a:r>
            <a:r>
              <a:rPr lang="en-US" dirty="0"/>
              <a:t> divide </a:t>
            </a:r>
            <a:r>
              <a:rPr lang="en-US" dirty="0" err="1"/>
              <a:t>nelle</a:t>
            </a:r>
            <a:r>
              <a:rPr lang="en-US" dirty="0"/>
              <a:t> </a:t>
            </a:r>
            <a:r>
              <a:rPr lang="en-US" dirty="0" err="1"/>
              <a:t>varie</a:t>
            </a:r>
            <a:r>
              <a:rPr lang="en-US" dirty="0"/>
              <a:t> </a:t>
            </a:r>
            <a:r>
              <a:rPr lang="en-US" dirty="0" err="1"/>
              <a:t>proprietà</a:t>
            </a:r>
            <a:r>
              <a:rPr lang="en-US" dirty="0"/>
              <a:t> </a:t>
            </a:r>
            <a:r>
              <a:rPr lang="en-US" dirty="0" err="1"/>
              <a:t>dell'oggetto</a:t>
            </a:r>
            <a:r>
              <a:rPr lang="en-US" dirty="0"/>
              <a:t>,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dipendono</a:t>
            </a:r>
            <a:r>
              <a:rPr lang="en-US" dirty="0"/>
              <a:t> </a:t>
            </a:r>
            <a:r>
              <a:rPr lang="en-US" dirty="0" err="1"/>
              <a:t>dalla</a:t>
            </a:r>
            <a:r>
              <a:rPr lang="en-US" dirty="0"/>
              <a:t> natura </a:t>
            </a:r>
            <a:r>
              <a:rPr lang="en-US" dirty="0" err="1"/>
              <a:t>dell'oggetto</a:t>
            </a:r>
            <a:r>
              <a:rPr lang="en-US" dirty="0"/>
              <a:t> </a:t>
            </a:r>
            <a:r>
              <a:rPr lang="en-US" dirty="0" err="1"/>
              <a:t>stesso</a:t>
            </a:r>
            <a:r>
              <a:rPr lang="en-US" dirty="0"/>
              <a:t>, es. n. </a:t>
            </a:r>
            <a:r>
              <a:rPr lang="en-US" dirty="0" err="1"/>
              <a:t>serie</a:t>
            </a:r>
            <a:r>
              <a:rPr lang="en-US" dirty="0"/>
              <a:t>, part number, la </a:t>
            </a:r>
            <a:r>
              <a:rPr lang="en-US" dirty="0" err="1"/>
              <a:t>misura</a:t>
            </a:r>
            <a:r>
              <a:rPr lang="en-US" dirty="0"/>
              <a:t> di una grandezza </a:t>
            </a:r>
            <a:r>
              <a:rPr lang="en-US" dirty="0" err="1"/>
              <a:t>nel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di un </a:t>
            </a:r>
            <a:r>
              <a:rPr lang="en-US" dirty="0" err="1"/>
              <a:t>sensore</a:t>
            </a:r>
            <a:endParaRPr lang="en-US" dirty="0" err="1">
              <a:cs typeface="Calibri" panose="020F0502020204030204"/>
            </a:endParaRPr>
          </a:p>
          <a:p>
            <a:endParaRPr lang="it-IT" b="1" cap="all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20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/>
              <a:t>CONNESSIONI</a:t>
            </a:r>
            <a:endParaRPr lang="en-US"/>
          </a:p>
          <a:p>
            <a:pPr marL="285750" indent="-285750">
              <a:buFont typeface="Arial,Sans-Serif"/>
              <a:buChar char="•"/>
            </a:pPr>
            <a:r>
              <a:rPr lang="it-IT" dirty="0"/>
              <a:t>CAVI</a:t>
            </a:r>
            <a:endParaRPr lang="it-IT" dirty="0">
              <a:cs typeface="Calibri"/>
            </a:endParaRPr>
          </a:p>
          <a:p>
            <a:pPr marL="285750" indent="-285750">
              <a:buFont typeface="Arial,Sans-Serif"/>
              <a:buChar char="•"/>
            </a:pPr>
            <a:r>
              <a:rPr lang="it-IT" dirty="0"/>
              <a:t>TUBI</a:t>
            </a:r>
            <a:endParaRPr lang="en-US"/>
          </a:p>
          <a:p>
            <a:r>
              <a:rPr lang="it-IT" dirty="0"/>
              <a:t>Sono degli elementi particolari, che connettono 2 oggetti, i riferimenti degli oggetti connessi faranno quindi parte delle informazioni dell'oggetto connessione</a:t>
            </a:r>
            <a:endParaRPr lang="en-US"/>
          </a:p>
          <a:p>
            <a:r>
              <a:rPr lang="it-IT" dirty="0"/>
              <a:t>Hanno una nomenclatura dedicata, non </a:t>
            </a:r>
            <a:r>
              <a:rPr lang="it-IT" dirty="0" err="1"/>
              <a:t>menemonica</a:t>
            </a:r>
            <a:r>
              <a:rPr lang="it-IT" dirty="0"/>
              <a:t>, che ne definisce tipologia e funzione e </a:t>
            </a:r>
            <a:r>
              <a:rPr lang="it-IT" dirty="0" err="1"/>
              <a:t>proggressivo</a:t>
            </a:r>
            <a:endParaRPr lang="en-US" dirty="0" err="1"/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  <a:p>
            <a:pPr marL="285750" indent="-285750">
              <a:lnSpc>
                <a:spcPct val="12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 panose="020F0502020204030204"/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607215-9495-4EA2-A300-BCE40F5629AF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6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677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8998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0182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153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5379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3126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702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3041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6678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9331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38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12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793" r:id="rId6"/>
    <p:sldLayoutId id="2147483789" r:id="rId7"/>
    <p:sldLayoutId id="2147483790" r:id="rId8"/>
    <p:sldLayoutId id="2147483791" r:id="rId9"/>
    <p:sldLayoutId id="2147483792" r:id="rId10"/>
    <p:sldLayoutId id="2147483794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17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3871143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cs typeface="Posterama"/>
              </a:rPr>
              <a:t>Convenzioni</a:t>
            </a:r>
            <a:r>
              <a:rPr lang="en-US" sz="3200" dirty="0">
                <a:cs typeface="Posterama"/>
              </a:rPr>
              <a:t> di Naming </a:t>
            </a:r>
            <a:br>
              <a:rPr lang="en-US" sz="3200" dirty="0">
                <a:cs typeface="Posterama"/>
              </a:rPr>
            </a:br>
            <a:r>
              <a:rPr lang="en-US" sz="3200" dirty="0">
                <a:cs typeface="Posterama"/>
              </a:rPr>
              <a:t>ai LNL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4785543"/>
            <a:ext cx="4857857" cy="1005657"/>
          </a:xfrm>
        </p:spPr>
        <p:txBody>
          <a:bodyPr>
            <a:normAutofit/>
          </a:bodyPr>
          <a:lstStyle/>
          <a:p>
            <a:pPr algn="ctr"/>
            <a:r>
              <a:rPr lang="en-US" sz="1600" cap="all" spc="30" dirty="0">
                <a:latin typeface="+mj-lt"/>
                <a:ea typeface="+mj-ea"/>
                <a:cs typeface="Posterama"/>
              </a:rPr>
              <a:t>Antoniazzi Loris</a:t>
            </a:r>
          </a:p>
          <a:p>
            <a:pPr algn="ctr"/>
            <a:r>
              <a:rPr lang="en-US" sz="1600" cap="all" spc="30" dirty="0">
                <a:latin typeface="+mj-lt"/>
                <a:ea typeface="+mj-ea"/>
                <a:cs typeface="Posterama"/>
              </a:rPr>
              <a:t>2021/11/22</a:t>
            </a:r>
          </a:p>
        </p:txBody>
      </p:sp>
      <p:cxnSp>
        <p:nvCxnSpPr>
          <p:cNvPr id="28" name="Straight Connector 19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1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3D white cubes suspended and stacked">
            <a:extLst>
              <a:ext uri="{FF2B5EF4-FFF2-40B4-BE49-F238E27FC236}">
                <a16:creationId xmlns:a16="http://schemas.microsoft.com/office/drawing/2014/main" id="{DA8B2C8C-0E54-4871-BF7A-F3C3FD96BA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38" r="22250" b="-1"/>
          <a:stretch/>
        </p:blipFill>
        <p:spPr>
          <a:xfrm>
            <a:off x="6515100" y="10"/>
            <a:ext cx="56769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5" name="Rectangle 124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2709" y="895448"/>
            <a:ext cx="3619697" cy="19194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Connessioni</a:t>
            </a:r>
            <a:endParaRPr lang="en-US" kern="1200" cap="all" spc="30" baseline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1" name="Picture 120" descr="Cavi in fibra colorati">
            <a:extLst>
              <a:ext uri="{FF2B5EF4-FFF2-40B4-BE49-F238E27FC236}">
                <a16:creationId xmlns:a16="http://schemas.microsoft.com/office/drawing/2014/main" id="{AEC5D485-B3FD-4814-B5EB-39AF12C2F2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73" r="8098" b="7"/>
          <a:stretch/>
        </p:blipFill>
        <p:spPr>
          <a:xfrm>
            <a:off x="20" y="10"/>
            <a:ext cx="7315180" cy="6857984"/>
          </a:xfrm>
          <a:prstGeom prst="rect">
            <a:avLst/>
          </a:prstGeom>
        </p:spPr>
      </p:pic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153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38A98C6-8880-4A39-A199-11B8F9E483A4}"/>
              </a:ext>
            </a:extLst>
          </p:cNvPr>
          <p:cNvSpPr txBox="1"/>
          <p:nvPr/>
        </p:nvSpPr>
        <p:spPr>
          <a:xfrm>
            <a:off x="7632139" y="2003506"/>
            <a:ext cx="3969490" cy="418749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cap="all" dirty="0">
                <a:latin typeface="Calibri"/>
                <a:cs typeface="Calibri"/>
              </a:rPr>
              <a:t>CAVI</a:t>
            </a:r>
            <a:endParaRPr lang="en-US" dirty="0">
              <a:latin typeface="Calibri"/>
              <a:cs typeface="Calibri"/>
            </a:endParaRPr>
          </a:p>
          <a:p>
            <a:pPr marL="285750"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cap="all" dirty="0">
                <a:latin typeface="Calibri"/>
                <a:cs typeface="Calibri"/>
              </a:rPr>
              <a:t>TUBI</a:t>
            </a:r>
            <a:endParaRPr lang="en-US" dirty="0">
              <a:latin typeface="Calibri"/>
              <a:cs typeface="Calibri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Calibri"/>
                <a:cs typeface="Calibri"/>
              </a:rPr>
              <a:t>Sono </a:t>
            </a:r>
            <a:r>
              <a:rPr lang="en-US" dirty="0" err="1">
                <a:latin typeface="Calibri"/>
                <a:cs typeface="Calibri"/>
              </a:rPr>
              <a:t>degli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elementi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particolari</a:t>
            </a:r>
            <a:r>
              <a:rPr lang="en-US" dirty="0">
                <a:latin typeface="Calibri"/>
                <a:cs typeface="Calibri"/>
              </a:rPr>
              <a:t>, </a:t>
            </a:r>
            <a:r>
              <a:rPr lang="en-US" dirty="0" err="1">
                <a:latin typeface="Calibri"/>
                <a:cs typeface="Calibri"/>
              </a:rPr>
              <a:t>che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connettono</a:t>
            </a:r>
            <a:r>
              <a:rPr lang="en-US" dirty="0">
                <a:latin typeface="Calibri"/>
                <a:cs typeface="Calibri"/>
              </a:rPr>
              <a:t> 2 </a:t>
            </a:r>
            <a:r>
              <a:rPr lang="en-US" dirty="0" err="1">
                <a:latin typeface="Calibri"/>
                <a:cs typeface="Calibri"/>
              </a:rPr>
              <a:t>oggetti</a:t>
            </a:r>
            <a:r>
              <a:rPr lang="en-US" dirty="0">
                <a:latin typeface="Calibri"/>
                <a:cs typeface="Calibri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latin typeface="Calibri"/>
                <a:cs typeface="Calibri"/>
              </a:rPr>
              <a:t>Nomenclatura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dedicata</a:t>
            </a:r>
            <a:r>
              <a:rPr lang="en-US" dirty="0">
                <a:latin typeface="Calibri"/>
                <a:cs typeface="Calibri"/>
              </a:rPr>
              <a:t>, non </a:t>
            </a:r>
            <a:r>
              <a:rPr lang="en-US" dirty="0" err="1">
                <a:latin typeface="Calibri"/>
                <a:cs typeface="Calibri"/>
              </a:rPr>
              <a:t>mnemonica</a:t>
            </a:r>
            <a:r>
              <a:rPr lang="en-US" dirty="0">
                <a:latin typeface="Calibri"/>
                <a:cs typeface="Calibri"/>
              </a:rPr>
              <a:t>.</a:t>
            </a:r>
          </a:p>
          <a:p>
            <a:pPr indent="-2286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dirty="0">
              <a:latin typeface="Calibri"/>
              <a:cs typeface="Calibri"/>
            </a:endParaRP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cs typeface="Calibri"/>
              </a:rPr>
              <a:t>Es. ABCXXXX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cs typeface="Calibri"/>
              </a:rPr>
              <a:t>A: [1..9] System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cs typeface="Calibri"/>
              </a:rPr>
              <a:t>B: [0..9] Sub system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cs typeface="Calibri"/>
              </a:rPr>
              <a:t>C: [A..Z] Cable Class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cs typeface="Calibri"/>
              </a:rPr>
              <a:t>XXXXXX: 6 digit, </a:t>
            </a:r>
            <a:r>
              <a:rPr lang="en-US" dirty="0" err="1">
                <a:latin typeface="Calibri"/>
                <a:cs typeface="Calibri"/>
              </a:rPr>
              <a:t>sequenziale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81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9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86E717-48F8-471A-808D-7A0A391A2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3635046" cy="157539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NomenclaturE</a:t>
            </a:r>
            <a:br>
              <a:rPr lang="en-US" sz="1900" kern="1200" cap="all" spc="30" baseline="0" dirty="0"/>
            </a:br>
            <a:br>
              <a:rPr lang="en-US" sz="1900" kern="1200" cap="all" spc="30" baseline="0" dirty="0"/>
            </a:br>
            <a:br>
              <a:rPr lang="en-US" sz="1900" kern="1200" cap="all" spc="30" baseline="0" dirty="0"/>
            </a:br>
            <a:br>
              <a:rPr lang="en-US" sz="1900" kern="1200" cap="all" spc="30" baseline="0" dirty="0"/>
            </a:br>
            <a:r>
              <a:rPr lang="en-US" sz="1900" kern="1200" cap="all" spc="30" baseline="0" dirty="0">
                <a:latin typeface="+mj-lt"/>
                <a:ea typeface="+mj-ea"/>
                <a:cs typeface="+mj-cs"/>
              </a:rPr>
              <a:t> </a:t>
            </a:r>
          </a:p>
        </p:txBody>
      </p:sp>
      <p:cxnSp>
        <p:nvCxnSpPr>
          <p:cNvPr id="23" name="Straight Connector 21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12B0C2F-658D-4136-9D4E-ED921B17A088}"/>
              </a:ext>
            </a:extLst>
          </p:cNvPr>
          <p:cNvSpPr txBox="1"/>
          <p:nvPr/>
        </p:nvSpPr>
        <p:spPr>
          <a:xfrm>
            <a:off x="695325" y="1717996"/>
            <a:ext cx="5011025" cy="449230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POSIZIONI (LBS)</a:t>
            </a:r>
            <a:endParaRPr lang="en-US" sz="1700" dirty="0">
              <a:latin typeface="Calibri"/>
              <a:cs typeface="Calibri"/>
            </a:endParaRP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FUNZIONI / PARTI​ (FBS/PBS)</a:t>
            </a: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IDENTIFICATIVO UNIVOCO</a:t>
            </a: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Nome </a:t>
            </a:r>
            <a:r>
              <a:rPr lang="en-US" sz="1700" cap="all" dirty="0" err="1">
                <a:latin typeface="Calibri"/>
                <a:cs typeface="Calibri"/>
              </a:rPr>
              <a:t>OGGETTo</a:t>
            </a:r>
            <a:r>
              <a:rPr lang="en-US" sz="1700" cap="all" dirty="0">
                <a:latin typeface="Calibri"/>
                <a:cs typeface="Calibri"/>
              </a:rPr>
              <a:t> </a:t>
            </a:r>
            <a:r>
              <a:rPr lang="en-US" sz="1700" dirty="0">
                <a:latin typeface="Calibri"/>
                <a:cs typeface="Calibri"/>
              </a:rPr>
              <a:t>​</a:t>
            </a:r>
          </a:p>
          <a:p>
            <a:pPr marL="514350" lvl="1">
              <a:lnSpc>
                <a:spcPct val="120000"/>
              </a:lnSpc>
              <a:spcAft>
                <a:spcPts val="600"/>
              </a:spcAft>
            </a:pPr>
            <a:r>
              <a:rPr lang="en-US" sz="1700" dirty="0">
                <a:latin typeface="Calibri"/>
                <a:cs typeface="Calibri"/>
              </a:rPr>
              <a:t>INFORMAZIONI</a:t>
            </a:r>
          </a:p>
          <a:p>
            <a:pPr marL="742950" lvl="1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 err="1">
                <a:latin typeface="Calibri"/>
                <a:cs typeface="Calibri"/>
              </a:rPr>
              <a:t>Ambito</a:t>
            </a:r>
            <a:r>
              <a:rPr lang="en-US" sz="1700" cap="all" dirty="0">
                <a:latin typeface="Calibri"/>
                <a:cs typeface="Calibri"/>
              </a:rPr>
              <a:t> </a:t>
            </a:r>
            <a:r>
              <a:rPr lang="en-US" sz="1700" cap="all" dirty="0" err="1">
                <a:latin typeface="Calibri"/>
                <a:cs typeface="Calibri"/>
              </a:rPr>
              <a:t>informatico</a:t>
            </a:r>
            <a:endParaRPr lang="en-US" sz="1700" cap="all" dirty="0">
              <a:latin typeface="Calibri"/>
              <a:cs typeface="Calibri"/>
            </a:endParaRPr>
          </a:p>
          <a:p>
            <a:pPr marL="514350" lvl="1">
              <a:lnSpc>
                <a:spcPct val="120000"/>
              </a:lnSpc>
              <a:spcAft>
                <a:spcPts val="600"/>
              </a:spcAft>
            </a:pPr>
            <a:r>
              <a:rPr lang="it-IT" sz="1600" cap="all" dirty="0">
                <a:latin typeface="Calibri"/>
                <a:cs typeface="Calibri"/>
              </a:rPr>
              <a:t>Es. AL.BPM.1301. - </a:t>
            </a:r>
            <a:r>
              <a:rPr lang="it-IT" sz="1600" cap="all" dirty="0" err="1">
                <a:latin typeface="Calibri"/>
                <a:cs typeface="Calibri"/>
              </a:rPr>
              <a:t>Corente</a:t>
            </a:r>
            <a:r>
              <a:rPr lang="it-IT" sz="1600" cap="all" dirty="0">
                <a:latin typeface="Calibri"/>
                <a:cs typeface="Calibri"/>
              </a:rPr>
              <a:t> nel filo n. della griglia orizzontale</a:t>
            </a:r>
            <a:r>
              <a:rPr lang="en-US" sz="1600" cap="all" dirty="0">
                <a:latin typeface="Calibri"/>
                <a:cs typeface="Calibri"/>
              </a:rPr>
              <a:t> </a:t>
            </a:r>
          </a:p>
          <a:p>
            <a:pPr marL="742950" lvl="1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AMBITO </a:t>
            </a:r>
            <a:r>
              <a:rPr lang="en-US" sz="1700" cap="all" dirty="0" err="1">
                <a:latin typeface="Calibri"/>
                <a:cs typeface="Calibri"/>
              </a:rPr>
              <a:t>meccanico</a:t>
            </a:r>
            <a:endParaRPr lang="en-US" sz="1700" cap="all" dirty="0">
              <a:latin typeface="Calibri"/>
              <a:cs typeface="Calibri"/>
            </a:endParaRPr>
          </a:p>
          <a:p>
            <a:pPr marL="742950" lvl="1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 err="1">
                <a:latin typeface="Calibri"/>
                <a:cs typeface="Calibri"/>
              </a:rPr>
              <a:t>Ambito</a:t>
            </a:r>
            <a:r>
              <a:rPr lang="en-US" sz="1700" cap="all" dirty="0">
                <a:latin typeface="Calibri"/>
                <a:cs typeface="Calibri"/>
              </a:rPr>
              <a:t> ...</a:t>
            </a: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cap="all" dirty="0">
                <a:latin typeface="Calibri"/>
                <a:cs typeface="Calibri"/>
              </a:rPr>
              <a:t>CONNESSIONI</a:t>
            </a: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cap="all" dirty="0">
              <a:latin typeface="Calibri"/>
              <a:cs typeface="Calibri"/>
            </a:endParaRPr>
          </a:p>
        </p:txBody>
      </p:sp>
      <p:pic>
        <p:nvPicPr>
          <p:cNvPr id="5" name="Picture 4" descr="A molecular model">
            <a:extLst>
              <a:ext uri="{FF2B5EF4-FFF2-40B4-BE49-F238E27FC236}">
                <a16:creationId xmlns:a16="http://schemas.microsoft.com/office/drawing/2014/main" id="{07DF3BA7-83D6-4EA0-9424-28378F97E7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40" r="-2" b="8363"/>
          <a:stretch/>
        </p:blipFill>
        <p:spPr>
          <a:xfrm>
            <a:off x="5840082" y="903781"/>
            <a:ext cx="5652459" cy="5639907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ADFC061-616A-4AB0-9528-E6AC7CF9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92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10406781" cy="8133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>
                <a:ea typeface="+mj-lt"/>
                <a:cs typeface="+mj-lt"/>
              </a:rPr>
              <a:t>Naming Convention LNL Accelerator Complex</a:t>
            </a:r>
            <a:endParaRPr lang="it-IT" sz="3600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5" name="Immagine 5" descr="Immagine che contiene tavolo&#10;&#10;Descrizione generata automaticamente">
            <a:extLst>
              <a:ext uri="{FF2B5EF4-FFF2-40B4-BE49-F238E27FC236}">
                <a16:creationId xmlns:a16="http://schemas.microsoft.com/office/drawing/2014/main" id="{89362155-2187-4013-9A13-DF3C86B478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04146" y="1875850"/>
            <a:ext cx="4682167" cy="3104790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0B50A4-24A1-4071-BD32-D9A94F899A22}"/>
              </a:ext>
            </a:extLst>
          </p:cNvPr>
          <p:cNvSpPr txBox="1"/>
          <p:nvPr/>
        </p:nvSpPr>
        <p:spPr>
          <a:xfrm>
            <a:off x="698740" y="1877683"/>
            <a:ext cx="5661803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b="1" dirty="0">
                <a:latin typeface="Calibri"/>
                <a:ea typeface="+mn-lt"/>
                <a:cs typeface="+mn-lt"/>
              </a:rPr>
              <a:t>NOMI CHE IDENTIFICANO  "macro" elementi </a:t>
            </a:r>
            <a:endParaRPr lang="it-IT" b="1" dirty="0">
              <a:latin typeface="Calibri"/>
              <a:ea typeface="+mn-lt"/>
              <a:cs typeface="Calibri"/>
            </a:endParaRPr>
          </a:p>
          <a:p>
            <a:r>
              <a:rPr lang="it-IT" b="1" dirty="0">
                <a:latin typeface="Calibri"/>
                <a:ea typeface="+mn-lt"/>
                <a:cs typeface="+mn-lt"/>
              </a:rPr>
              <a:t>Prefisso</a:t>
            </a: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ea typeface="+mn-lt"/>
                <a:cs typeface="+mn-lt"/>
              </a:rPr>
              <a:t>Sigla linea: elementi sulla linea di fascio es. criostato, tripletto, diagnostica </a:t>
            </a:r>
            <a:r>
              <a:rPr lang="it-IT" dirty="0" err="1">
                <a:latin typeface="Calibri"/>
                <a:ea typeface="+mn-lt"/>
                <a:cs typeface="+mn-lt"/>
              </a:rPr>
              <a:t>ecc</a:t>
            </a:r>
            <a:r>
              <a:rPr lang="it-IT" dirty="0">
                <a:latin typeface="Calibri"/>
                <a:ea typeface="+mn-lt"/>
                <a:cs typeface="+mn-lt"/>
              </a:rPr>
              <a:t> </a:t>
            </a:r>
            <a:endParaRPr lang="it-IT">
              <a:latin typeface="Calibri"/>
              <a:ea typeface="+mn-l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ea typeface="+mn-lt"/>
                <a:cs typeface="+mn-lt"/>
              </a:rPr>
              <a:t>Sigla area: elementi collegati a quanto installato sulla linea es. rack di controllo, alimentatori </a:t>
            </a:r>
            <a:r>
              <a:rPr lang="it-IT" dirty="0" err="1">
                <a:latin typeface="Calibri"/>
                <a:ea typeface="+mn-lt"/>
                <a:cs typeface="+mn-lt"/>
              </a:rPr>
              <a:t>ecc</a:t>
            </a:r>
            <a:endParaRPr lang="it-IT" dirty="0">
              <a:latin typeface="Calibri"/>
              <a:cs typeface="Calibri"/>
            </a:endParaRPr>
          </a:p>
          <a:p>
            <a:r>
              <a:rPr lang="it-IT" b="1" dirty="0">
                <a:latin typeface="Calibri"/>
                <a:ea typeface="+mn-lt"/>
                <a:cs typeface="+mn-lt"/>
              </a:rPr>
              <a:t>Sistema </a:t>
            </a:r>
            <a:r>
              <a:rPr lang="it-IT" dirty="0">
                <a:latin typeface="Calibri"/>
                <a:ea typeface="+mn-lt"/>
                <a:cs typeface="+mn-lt"/>
              </a:rPr>
              <a:t>per definire la disciplina</a:t>
            </a:r>
          </a:p>
          <a:p>
            <a:r>
              <a:rPr lang="it-IT" b="1" dirty="0">
                <a:latin typeface="Calibri"/>
                <a:cs typeface="Calibri"/>
              </a:rPr>
              <a:t>Codice Funzionale</a:t>
            </a:r>
            <a:r>
              <a:rPr lang="it-IT" dirty="0">
                <a:latin typeface="Calibri"/>
                <a:cs typeface="Calibri"/>
              </a:rPr>
              <a:t> del dispositivo</a:t>
            </a:r>
            <a:endParaRPr lang="it-IT" dirty="0">
              <a:latin typeface="Calibri"/>
            </a:endParaRPr>
          </a:p>
          <a:p>
            <a:r>
              <a:rPr lang="it-IT" b="1" dirty="0">
                <a:latin typeface="Calibri"/>
                <a:cs typeface="Calibri"/>
              </a:rPr>
              <a:t>Counter</a:t>
            </a:r>
            <a:r>
              <a:rPr lang="it-IT" dirty="0">
                <a:latin typeface="Calibri"/>
                <a:cs typeface="Calibri"/>
              </a:rPr>
              <a:t> 2+2 cifre per permettere raggruppamenti</a:t>
            </a:r>
          </a:p>
          <a:p>
            <a:endParaRPr lang="it-IT" dirty="0">
              <a:latin typeface="Calibri"/>
              <a:cs typeface="Calibri"/>
            </a:endParaRPr>
          </a:p>
          <a:p>
            <a:r>
              <a:rPr lang="it-IT" dirty="0">
                <a:latin typeface="Calibri"/>
                <a:cs typeface="Calibri"/>
              </a:rPr>
              <a:t>Limite di profondità </a:t>
            </a:r>
            <a:endParaRPr lang="it-IT" dirty="0">
              <a:latin typeface="Calibri"/>
            </a:endParaRPr>
          </a:p>
          <a:p>
            <a:endParaRPr lang="it-IT" dirty="0">
              <a:latin typeface="Calibri"/>
              <a:cs typeface="Calibri"/>
            </a:endParaRPr>
          </a:p>
          <a:p>
            <a:r>
              <a:rPr lang="it-IT" dirty="0">
                <a:latin typeface="Calibri"/>
                <a:ea typeface="+mn-lt"/>
                <a:cs typeface="+mn-lt"/>
              </a:rPr>
              <a:t>AD.LST.03 00</a:t>
            </a:r>
            <a:endParaRPr lang="it-IT" dirty="0">
              <a:latin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ea typeface="+mn-lt"/>
                <a:cs typeface="+mn-lt"/>
              </a:rPr>
              <a:t>AD.MHST.03 01</a:t>
            </a: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ea typeface="+mn-lt"/>
                <a:cs typeface="+mn-lt"/>
              </a:rPr>
              <a:t>AD.MVST.03 01</a:t>
            </a:r>
          </a:p>
          <a:p>
            <a:endParaRPr lang="it-IT" dirty="0">
              <a:latin typeface="Calibri"/>
              <a:ea typeface="+mn-lt"/>
              <a:cs typeface="+mn-lt"/>
            </a:endParaRPr>
          </a:p>
          <a:p>
            <a:r>
              <a:rPr lang="it-IT" dirty="0">
                <a:latin typeface="Calibri"/>
                <a:ea typeface="+mn-lt"/>
                <a:cs typeface="+mn-lt"/>
              </a:rPr>
              <a:t>B1.VCS.01</a:t>
            </a:r>
          </a:p>
        </p:txBody>
      </p:sp>
    </p:spTree>
    <p:extLst>
      <p:ext uri="{BB962C8B-B14F-4D97-AF65-F5344CB8AC3E}">
        <p14:creationId xmlns:p14="http://schemas.microsoft.com/office/powerpoint/2010/main" val="19120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10406781" cy="9715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>
                <a:ea typeface="+mj-lt"/>
                <a:cs typeface="+mj-lt"/>
              </a:rPr>
              <a:t>CONDIVISIONE</a:t>
            </a:r>
            <a:br>
              <a:rPr lang="en-US" sz="3600" dirty="0">
                <a:ea typeface="+mj-lt"/>
                <a:cs typeface="+mj-lt"/>
              </a:rPr>
            </a:br>
            <a:r>
              <a:rPr lang="en-US" sz="2000" dirty="0"/>
              <a:t>e </a:t>
            </a:r>
            <a:r>
              <a:rPr lang="en-US" sz="2000" dirty="0" err="1"/>
              <a:t>diffusione</a:t>
            </a:r>
            <a:r>
              <a:rPr lang="en-US" sz="2000" dirty="0"/>
              <a:t> </a:t>
            </a:r>
            <a:endParaRPr lang="it-IT" sz="2000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0B50A4-24A1-4071-BD32-D9A94F899A22}"/>
              </a:ext>
            </a:extLst>
          </p:cNvPr>
          <p:cNvSpPr txBox="1"/>
          <p:nvPr/>
        </p:nvSpPr>
        <p:spPr>
          <a:xfrm>
            <a:off x="598099" y="2078967"/>
            <a:ext cx="3677727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dirty="0">
                <a:latin typeface="Calibri"/>
                <a:cs typeface="Calibri"/>
              </a:rPr>
              <a:t>Dare largo accesso in consultazione attraverso</a:t>
            </a:r>
            <a:endParaRPr lang="it-IT" dirty="0">
              <a:latin typeface="Calisto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cs typeface="Calibri"/>
              </a:rPr>
              <a:t>Mappa (Layout 2D) con i nomi della convenzione </a:t>
            </a:r>
            <a:endParaRPr lang="it-IT" dirty="0">
              <a:latin typeface="Calisto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latin typeface="Calibri"/>
                <a:cs typeface="Calibri"/>
              </a:rPr>
              <a:t>Tabella di cross-</a:t>
            </a:r>
            <a:r>
              <a:rPr lang="it-IT" dirty="0" err="1">
                <a:latin typeface="Calibri"/>
                <a:cs typeface="Calibri"/>
              </a:rPr>
              <a:t>reference</a:t>
            </a:r>
            <a:r>
              <a:rPr lang="it-IT" dirty="0">
                <a:latin typeface="Calibri"/>
                <a:cs typeface="Calibri"/>
              </a:rPr>
              <a:t> a nomenclature</a:t>
            </a:r>
          </a:p>
          <a:p>
            <a:pPr marL="285750" indent="-285750">
              <a:buFont typeface="Arial"/>
              <a:buChar char="•"/>
            </a:pPr>
            <a:endParaRPr lang="it-IT" dirty="0">
              <a:latin typeface="Calibri"/>
              <a:cs typeface="Calibri"/>
            </a:endParaRPr>
          </a:p>
          <a:p>
            <a:r>
              <a:rPr lang="it-IT" dirty="0">
                <a:latin typeface="Calibri"/>
                <a:cs typeface="Calibri"/>
              </a:rPr>
              <a:t>Gestione delle informazioni affidata ad un gruppo molto ristretto</a:t>
            </a:r>
          </a:p>
        </p:txBody>
      </p:sp>
      <p:pic>
        <p:nvPicPr>
          <p:cNvPr id="13" name="Immagine 13" descr="Immagine che contiene tavolo&#10;&#10;Descrizione generata automaticamente">
            <a:extLst>
              <a:ext uri="{FF2B5EF4-FFF2-40B4-BE49-F238E27FC236}">
                <a16:creationId xmlns:a16="http://schemas.microsoft.com/office/drawing/2014/main" id="{E7E12872-672E-4105-9F9C-D5E450B2CE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75952" y="901604"/>
            <a:ext cx="7766291" cy="3054830"/>
          </a:xfrm>
        </p:spPr>
      </p:pic>
      <p:pic>
        <p:nvPicPr>
          <p:cNvPr id="14" name="Immagine 14">
            <a:extLst>
              <a:ext uri="{FF2B5EF4-FFF2-40B4-BE49-F238E27FC236}">
                <a16:creationId xmlns:a16="http://schemas.microsoft.com/office/drawing/2014/main" id="{9FB2A6B0-3613-4188-92A4-2B0D1320E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230" y="4115231"/>
            <a:ext cx="5201728" cy="207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99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5" name="Rectangle 79">
            <a:extLst>
              <a:ext uri="{FF2B5EF4-FFF2-40B4-BE49-F238E27FC236}">
                <a16:creationId xmlns:a16="http://schemas.microsoft.com/office/drawing/2014/main" id="{660EB578-C970-4186-B93C-45851BBC6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846" y="860615"/>
            <a:ext cx="5922279" cy="12729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PUNTI APERTI</a:t>
            </a:r>
          </a:p>
        </p:txBody>
      </p:sp>
      <p:pic>
        <p:nvPicPr>
          <p:cNvPr id="146" name="Picture 139" descr="Un modello molecolare">
            <a:extLst>
              <a:ext uri="{FF2B5EF4-FFF2-40B4-BE49-F238E27FC236}">
                <a16:creationId xmlns:a16="http://schemas.microsoft.com/office/drawing/2014/main" id="{D7112295-1164-4D60-9CB0-3514A2E900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59" r="36466" b="-6"/>
          <a:stretch/>
        </p:blipFill>
        <p:spPr>
          <a:xfrm>
            <a:off x="20" y="-17929"/>
            <a:ext cx="4876780" cy="6875929"/>
          </a:xfrm>
          <a:prstGeom prst="rect">
            <a:avLst/>
          </a:prstGeom>
        </p:spPr>
      </p:pic>
      <p:cxnSp>
        <p:nvCxnSpPr>
          <p:cNvPr id="147" name="Straight Connector 81">
            <a:extLst>
              <a:ext uri="{FF2B5EF4-FFF2-40B4-BE49-F238E27FC236}">
                <a16:creationId xmlns:a16="http://schemas.microsoft.com/office/drawing/2014/main" id="{CDF57B02-07BB-407B-BB36-06D9C64A6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738013"/>
            <a:ext cx="567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0F6CD7B-7A0E-4B80-BBED-15F1A9A3083D}"/>
              </a:ext>
            </a:extLst>
          </p:cNvPr>
          <p:cNvSpPr txBox="1"/>
          <p:nvPr/>
        </p:nvSpPr>
        <p:spPr>
          <a:xfrm>
            <a:off x="5566943" y="2133600"/>
            <a:ext cx="6005933" cy="37744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La </a:t>
            </a:r>
            <a:r>
              <a:rPr lang="en-US" sz="1400" dirty="0" err="1"/>
              <a:t>nomenclatura</a:t>
            </a:r>
            <a:r>
              <a:rPr lang="en-US" sz="1400" dirty="0"/>
              <a:t> </a:t>
            </a:r>
            <a:r>
              <a:rPr lang="en-US" sz="1400" dirty="0" err="1"/>
              <a:t>degli</a:t>
            </a:r>
            <a:r>
              <a:rPr lang="en-US" sz="1400" dirty="0"/>
              <a:t> </a:t>
            </a:r>
            <a:r>
              <a:rPr lang="en-US" sz="1400" dirty="0" err="1"/>
              <a:t>acceleratori</a:t>
            </a:r>
            <a:r>
              <a:rPr lang="en-US" sz="1400" dirty="0"/>
              <a:t> è in </a:t>
            </a:r>
            <a:r>
              <a:rPr lang="en-US" sz="1400" dirty="0" err="1"/>
              <a:t>stato</a:t>
            </a:r>
            <a:r>
              <a:rPr lang="en-US" sz="1400" dirty="0"/>
              <a:t> </a:t>
            </a:r>
            <a:r>
              <a:rPr lang="en-US" sz="1400" dirty="0" err="1"/>
              <a:t>avanzato</a:t>
            </a:r>
            <a:r>
              <a:rPr lang="en-US" sz="1400" dirty="0"/>
              <a:t> di </a:t>
            </a:r>
            <a:r>
              <a:rPr lang="en-US" sz="1400" dirty="0" err="1"/>
              <a:t>applicazione</a:t>
            </a:r>
            <a:r>
              <a:rPr lang="en-US" sz="1400" dirty="0"/>
              <a:t> e </a:t>
            </a:r>
            <a:r>
              <a:rPr lang="en-US" sz="1400" dirty="0" err="1"/>
              <a:t>può</a:t>
            </a:r>
            <a:r>
              <a:rPr lang="en-US" sz="1400" dirty="0"/>
              <a:t> </a:t>
            </a:r>
            <a:r>
              <a:rPr lang="en-US" sz="1400" dirty="0" err="1"/>
              <a:t>essere</a:t>
            </a:r>
            <a:r>
              <a:rPr lang="en-US" sz="1400" dirty="0"/>
              <a:t> </a:t>
            </a:r>
            <a:r>
              <a:rPr lang="en-US" sz="1400" dirty="0" err="1"/>
              <a:t>estesa</a:t>
            </a:r>
            <a:r>
              <a:rPr lang="en-US" sz="1400" dirty="0"/>
              <a:t> per </a:t>
            </a:r>
            <a:r>
              <a:rPr lang="en-US" sz="1400" dirty="0" err="1"/>
              <a:t>altre</a:t>
            </a:r>
            <a:r>
              <a:rPr lang="en-US" sz="1400" dirty="0"/>
              <a:t> parti </a:t>
            </a:r>
            <a:r>
              <a:rPr lang="en-US" sz="1400" dirty="0" err="1"/>
              <a:t>della</a:t>
            </a:r>
            <a:r>
              <a:rPr lang="en-US" sz="1400" dirty="0"/>
              <a:t> </a:t>
            </a:r>
            <a:r>
              <a:rPr lang="en-US" sz="1400" dirty="0" err="1"/>
              <a:t>struttura</a:t>
            </a:r>
            <a:r>
              <a:rPr lang="en-US" sz="1400" dirty="0"/>
              <a:t>?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Convenzioni</a:t>
            </a:r>
            <a:r>
              <a:rPr lang="en-US" sz="1400" dirty="0"/>
              <a:t> per LBS, FBS, </a:t>
            </a:r>
            <a:r>
              <a:rPr lang="en-US" sz="1400" dirty="0" err="1"/>
              <a:t>Connessioni</a:t>
            </a:r>
            <a:r>
              <a:rPr lang="en-US" sz="1400" dirty="0"/>
              <a:t>, ID?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Punti</a:t>
            </a:r>
            <a:r>
              <a:rPr lang="en-US" sz="1400" dirty="0"/>
              <a:t> di </a:t>
            </a:r>
            <a:r>
              <a:rPr lang="en-US" sz="1400" dirty="0" err="1"/>
              <a:t>riferimento</a:t>
            </a:r>
            <a:r>
              <a:rPr lang="en-US" sz="1400" dirty="0"/>
              <a:t> per</a:t>
            </a:r>
          </a:p>
          <a:p>
            <a:pPr lvl="1"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Ambito</a:t>
            </a:r>
            <a:r>
              <a:rPr lang="en-US" sz="1400" dirty="0"/>
              <a:t> </a:t>
            </a:r>
            <a:r>
              <a:rPr lang="en-US" sz="1400" dirty="0" err="1"/>
              <a:t>informatico</a:t>
            </a:r>
            <a:r>
              <a:rPr lang="en-US" sz="1400" dirty="0"/>
              <a:t>: Epics naming convention</a:t>
            </a:r>
          </a:p>
          <a:p>
            <a:pPr lvl="1"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err="1"/>
              <a:t>Ambito</a:t>
            </a:r>
            <a:r>
              <a:rPr lang="en-US" sz="1400" dirty="0"/>
              <a:t> </a:t>
            </a:r>
            <a:r>
              <a:rPr lang="en-US" sz="1400" dirty="0" err="1"/>
              <a:t>Meccanico</a:t>
            </a:r>
            <a:r>
              <a:rPr lang="en-US" sz="1400" dirty="0"/>
              <a:t>: </a:t>
            </a:r>
            <a:r>
              <a:rPr lang="en-US" sz="1400" dirty="0" err="1"/>
              <a:t>Convenzione</a:t>
            </a:r>
            <a:r>
              <a:rPr lang="en-US" sz="1400" dirty="0"/>
              <a:t> </a:t>
            </a:r>
            <a:r>
              <a:rPr lang="en-US" sz="1400" dirty="0" err="1"/>
              <a:t>ufficio</a:t>
            </a:r>
            <a:r>
              <a:rPr lang="en-US" sz="1400" dirty="0"/>
              <a:t> </a:t>
            </a:r>
            <a:r>
              <a:rPr lang="en-US" sz="1400" dirty="0" err="1"/>
              <a:t>tecnico</a:t>
            </a:r>
            <a:endParaRPr lang="en-US" sz="1400" dirty="0"/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Come </a:t>
            </a:r>
            <a:r>
              <a:rPr lang="en-US" sz="1400" dirty="0" err="1"/>
              <a:t>implementare</a:t>
            </a:r>
            <a:r>
              <a:rPr lang="en-US" sz="1400" dirty="0"/>
              <a:t> 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err="1"/>
              <a:t>vari</a:t>
            </a:r>
            <a:r>
              <a:rPr lang="en-US" sz="1400" dirty="0"/>
              <a:t> Database ed </a:t>
            </a:r>
            <a:r>
              <a:rPr lang="en-US" sz="1400" dirty="0" err="1"/>
              <a:t>i</a:t>
            </a:r>
            <a:r>
              <a:rPr lang="en-US" sz="1400" dirty="0"/>
              <a:t> </a:t>
            </a:r>
            <a:r>
              <a:rPr lang="en-US" sz="1400" dirty="0" err="1"/>
              <a:t>legami</a:t>
            </a:r>
            <a:r>
              <a:rPr lang="en-US" sz="1400" dirty="0"/>
              <a:t> </a:t>
            </a:r>
            <a:r>
              <a:rPr lang="en-US" sz="1400" dirty="0" err="1"/>
              <a:t>tra</a:t>
            </a:r>
            <a:r>
              <a:rPr lang="en-US" sz="1400" dirty="0"/>
              <a:t> </a:t>
            </a:r>
            <a:r>
              <a:rPr lang="en-US" sz="1400" dirty="0" err="1"/>
              <a:t>gli</a:t>
            </a:r>
            <a:r>
              <a:rPr lang="en-US" sz="1400" dirty="0"/>
              <a:t> </a:t>
            </a:r>
            <a:r>
              <a:rPr lang="en-US" sz="1400" dirty="0" err="1"/>
              <a:t>stessi</a:t>
            </a:r>
            <a:r>
              <a:rPr lang="en-US" sz="1400" dirty="0"/>
              <a:t>?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Come </a:t>
            </a:r>
            <a:r>
              <a:rPr lang="en-US" sz="1400" dirty="0" err="1"/>
              <a:t>condividere</a:t>
            </a:r>
            <a:r>
              <a:rPr lang="en-US" sz="1400" dirty="0"/>
              <a:t> in modo </a:t>
            </a:r>
            <a:r>
              <a:rPr lang="en-US" sz="1400" dirty="0" err="1"/>
              <a:t>efficace</a:t>
            </a:r>
            <a:r>
              <a:rPr lang="en-US" sz="1400" dirty="0"/>
              <a:t> le </a:t>
            </a:r>
            <a:r>
              <a:rPr lang="en-US" sz="1400" dirty="0" err="1"/>
              <a:t>informazioni</a:t>
            </a:r>
            <a:r>
              <a:rPr lang="en-US" sz="1400" dirty="0"/>
              <a:t> e </a:t>
            </a:r>
            <a:r>
              <a:rPr lang="en-US" sz="1400" dirty="0" err="1"/>
              <a:t>farle</a:t>
            </a:r>
            <a:r>
              <a:rPr lang="en-US" sz="1400" dirty="0"/>
              <a:t> </a:t>
            </a:r>
            <a:r>
              <a:rPr lang="en-US" sz="1400" dirty="0" err="1"/>
              <a:t>entrare</a:t>
            </a:r>
            <a:r>
              <a:rPr lang="en-US" sz="1400" dirty="0"/>
              <a:t> </a:t>
            </a:r>
            <a:r>
              <a:rPr lang="en-US" sz="1400" dirty="0" err="1"/>
              <a:t>nell'uso</a:t>
            </a:r>
            <a:r>
              <a:rPr lang="en-US" sz="1400" dirty="0"/>
              <a:t> </a:t>
            </a:r>
            <a:r>
              <a:rPr lang="en-US" sz="1400" dirty="0" err="1"/>
              <a:t>comune</a:t>
            </a:r>
            <a:r>
              <a:rPr lang="en-US" sz="1400" dirty="0"/>
              <a:t>?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/>
          </a:p>
        </p:txBody>
      </p:sp>
      <p:cxnSp>
        <p:nvCxnSpPr>
          <p:cNvPr id="148" name="Straight Connector 83">
            <a:extLst>
              <a:ext uri="{FF2B5EF4-FFF2-40B4-BE49-F238E27FC236}">
                <a16:creationId xmlns:a16="http://schemas.microsoft.com/office/drawing/2014/main" id="{C6855964-C920-48EB-8804-74291211C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5000" y="6134100"/>
            <a:ext cx="5676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9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6" name="Rectangle 122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02207E-A6F1-4023-8AE3-5455D8C40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134147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Nomenclature in uso</a:t>
            </a:r>
            <a:br>
              <a:rPr lang="en-US" dirty="0"/>
            </a:br>
            <a:r>
              <a:rPr lang="en-US" sz="1600" dirty="0"/>
              <a:t>definite all'interno dai vari ambiti di utilizzo</a:t>
            </a:r>
            <a:br>
              <a:rPr lang="en-US" sz="1600" dirty="0"/>
            </a:br>
            <a:r>
              <a:rPr lang="en-US" sz="1600" dirty="0"/>
              <a:t>(</a:t>
            </a:r>
            <a:r>
              <a:rPr lang="en-US" sz="1600" dirty="0" err="1"/>
              <a:t>Infrastrutture</a:t>
            </a:r>
            <a:r>
              <a:rPr lang="en-US" sz="1600" dirty="0"/>
              <a:t>, </a:t>
            </a:r>
            <a:r>
              <a:rPr lang="en-US" sz="1600" dirty="0" err="1"/>
              <a:t>Meccanico</a:t>
            </a:r>
            <a:r>
              <a:rPr lang="en-US" sz="1600" dirty="0"/>
              <a:t>, Elettrico, </a:t>
            </a:r>
            <a:r>
              <a:rPr lang="en-US" sz="1600" dirty="0" err="1"/>
              <a:t>Informatico</a:t>
            </a:r>
            <a:r>
              <a:rPr lang="en-US" sz="1600" dirty="0"/>
              <a:t>, </a:t>
            </a:r>
            <a:r>
              <a:rPr lang="en-US" sz="1600" dirty="0" err="1"/>
              <a:t>operazione</a:t>
            </a:r>
            <a:r>
              <a:rPr lang="en-US" sz="1600" dirty="0"/>
              <a:t>)</a:t>
            </a:r>
          </a:p>
        </p:txBody>
      </p:sp>
      <p:cxnSp>
        <p:nvCxnSpPr>
          <p:cNvPr id="377" name="Straight Connector 124">
            <a:extLst>
              <a:ext uri="{FF2B5EF4-FFF2-40B4-BE49-F238E27FC236}">
                <a16:creationId xmlns:a16="http://schemas.microsoft.com/office/drawing/2014/main" id="{AAD0195E-7F27-4D06-9427-0C121D721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D74C2FC-3228-4FC1-B97B-87AD35508D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9" name="Content Placeholder 95">
            <a:extLst>
              <a:ext uri="{FF2B5EF4-FFF2-40B4-BE49-F238E27FC236}">
                <a16:creationId xmlns:a16="http://schemas.microsoft.com/office/drawing/2014/main" id="{E605ABFB-EB25-4FEB-992B-BD1F96B4A0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587516"/>
              </p:ext>
            </p:extLst>
          </p:nvPr>
        </p:nvGraphicFramePr>
        <p:xfrm>
          <a:off x="700088" y="2292350"/>
          <a:ext cx="10691812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Segnaposto numero diapositiva 21">
            <a:extLst>
              <a:ext uri="{FF2B5EF4-FFF2-40B4-BE49-F238E27FC236}">
                <a16:creationId xmlns:a16="http://schemas.microsoft.com/office/drawing/2014/main" id="{16740EB5-EE28-44A0-B5D8-836F61CAC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04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908048"/>
            <a:ext cx="4831654" cy="668407"/>
          </a:xfrm>
        </p:spPr>
        <p:txBody>
          <a:bodyPr>
            <a:normAutofit fontScale="90000"/>
          </a:bodyPr>
          <a:lstStyle/>
          <a:p>
            <a:r>
              <a:rPr lang="en-US"/>
              <a:t>COSA nominiamo?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75B4F83-6FDB-4998-8E11-31CE6E704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794B99-5B9D-4B94-9505-1EDED76CD6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F2D00A-9BFD-44CC-AAE8-F217C4C9E2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83312"/>
              </p:ext>
            </p:extLst>
          </p:nvPr>
        </p:nvGraphicFramePr>
        <p:xfrm>
          <a:off x="4876800" y="1066801"/>
          <a:ext cx="6581776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Segnaposto numero diapositiva 18">
            <a:extLst>
              <a:ext uri="{FF2B5EF4-FFF2-40B4-BE49-F238E27FC236}">
                <a16:creationId xmlns:a16="http://schemas.microsoft.com/office/drawing/2014/main" id="{2F6593DB-2A3C-4321-AFFB-D4CBC5AA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27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115561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Scopi della nomenclature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D0195E-7F27-4D06-9427-0C121D721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D74C2FC-3228-4FC1-B97B-87AD35508D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2BC0960-8064-4296-8993-B399E1757D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869064"/>
              </p:ext>
            </p:extLst>
          </p:nvPr>
        </p:nvGraphicFramePr>
        <p:xfrm>
          <a:off x="700088" y="2292350"/>
          <a:ext cx="8672847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9" name="Picture 249" descr="A picture containing circle&#10;&#10;Description automatically generated">
            <a:extLst>
              <a:ext uri="{FF2B5EF4-FFF2-40B4-BE49-F238E27FC236}">
                <a16:creationId xmlns:a16="http://schemas.microsoft.com/office/drawing/2014/main" id="{D57AC1E8-0BE5-41DF-B994-E5FF0E2F7E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5699" y="2339702"/>
            <a:ext cx="909290" cy="870958"/>
          </a:xfrm>
          <a:prstGeom prst="rect">
            <a:avLst/>
          </a:prstGeom>
        </p:spPr>
      </p:pic>
      <p:pic>
        <p:nvPicPr>
          <p:cNvPr id="251" name="Picture 251" descr="Icon&#10;&#10;Description automatically generated">
            <a:extLst>
              <a:ext uri="{FF2B5EF4-FFF2-40B4-BE49-F238E27FC236}">
                <a16:creationId xmlns:a16="http://schemas.microsoft.com/office/drawing/2014/main" id="{691E06E3-5C49-4820-9C11-2044529A88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43476" y="3131068"/>
            <a:ext cx="935309" cy="916724"/>
          </a:xfrm>
          <a:prstGeom prst="rect">
            <a:avLst/>
          </a:prstGeom>
        </p:spPr>
      </p:pic>
      <p:pic>
        <p:nvPicPr>
          <p:cNvPr id="252" name="Picture 252" descr="Icon&#10;&#10;Description automatically generated">
            <a:extLst>
              <a:ext uri="{FF2B5EF4-FFF2-40B4-BE49-F238E27FC236}">
                <a16:creationId xmlns:a16="http://schemas.microsoft.com/office/drawing/2014/main" id="{C7423739-4E8D-45A6-A7F0-D8465739B2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88595" y="4861498"/>
            <a:ext cx="944136" cy="1001287"/>
          </a:xfrm>
          <a:prstGeom prst="rect">
            <a:avLst/>
          </a:prstGeom>
        </p:spPr>
      </p:pic>
      <p:pic>
        <p:nvPicPr>
          <p:cNvPr id="250" name="Picture 250" descr="Icon&#10;&#10;Description automatically generated">
            <a:extLst>
              <a:ext uri="{FF2B5EF4-FFF2-40B4-BE49-F238E27FC236}">
                <a16:creationId xmlns:a16="http://schemas.microsoft.com/office/drawing/2014/main" id="{AFB03E58-6455-46F8-A0D0-D461A089C4C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78103" y="3998851"/>
            <a:ext cx="943905" cy="944137"/>
          </a:xfrm>
          <a:prstGeom prst="rect">
            <a:avLst/>
          </a:prstGeom>
        </p:spPr>
      </p:pic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53F8ED47-C1F7-4DFB-BC2D-57B179354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4</a:t>
            </a:fld>
            <a:endParaRPr lang="it-IT"/>
          </a:p>
        </p:txBody>
      </p:sp>
      <p:pic>
        <p:nvPicPr>
          <p:cNvPr id="39" name="Immagine 39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5BF3784E-9311-49EE-B591-642F5A0EC1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89539" y="2325808"/>
            <a:ext cx="897867" cy="883669"/>
          </a:xfrm>
          <a:prstGeom prst="rect">
            <a:avLst/>
          </a:prstGeom>
        </p:spPr>
      </p:pic>
      <p:pic>
        <p:nvPicPr>
          <p:cNvPr id="28" name="Immagine 28">
            <a:extLst>
              <a:ext uri="{FF2B5EF4-FFF2-40B4-BE49-F238E27FC236}">
                <a16:creationId xmlns:a16="http://schemas.microsoft.com/office/drawing/2014/main" id="{88C3392B-71D1-47B9-A7E1-B06F8A9BD2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22045" y="2297142"/>
            <a:ext cx="806931" cy="84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0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68" name="Rectangle 112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4066366" cy="1575391"/>
          </a:xfrm>
        </p:spPr>
        <p:txBody>
          <a:bodyPr>
            <a:normAutofit/>
          </a:bodyPr>
          <a:lstStyle/>
          <a:p>
            <a:r>
              <a:rPr lang="en-US" dirty="0"/>
              <a:t>POSIZIONE - LBS</a:t>
            </a:r>
            <a:br>
              <a:rPr lang="en-US" dirty="0"/>
            </a:br>
            <a:endParaRPr lang="en-US"/>
          </a:p>
        </p:txBody>
      </p:sp>
      <p:cxnSp>
        <p:nvCxnSpPr>
          <p:cNvPr id="1269" name="Straight Connector 114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38" name="Diagram 2638">
            <a:extLst>
              <a:ext uri="{FF2B5EF4-FFF2-40B4-BE49-F238E27FC236}">
                <a16:creationId xmlns:a16="http://schemas.microsoft.com/office/drawing/2014/main" id="{5A26A1C3-D3A8-453D-B287-865433D9B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5983038"/>
              </p:ext>
            </p:extLst>
          </p:nvPr>
        </p:nvGraphicFramePr>
        <p:xfrm>
          <a:off x="5923643" y="1618343"/>
          <a:ext cx="5533571" cy="472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17" name="Content Placeholder 3416">
            <a:extLst>
              <a:ext uri="{FF2B5EF4-FFF2-40B4-BE49-F238E27FC236}">
                <a16:creationId xmlns:a16="http://schemas.microsoft.com/office/drawing/2014/main" id="{5E9C8A7D-98B1-44E9-A0E8-7CADEBB3F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64" y="2293126"/>
            <a:ext cx="5193979" cy="36360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Calibri"/>
                <a:cs typeface="Calibri"/>
              </a:rPr>
              <a:t>L'informazione</a:t>
            </a:r>
            <a:r>
              <a:rPr lang="en-US" dirty="0">
                <a:latin typeface="Calibri"/>
                <a:cs typeface="Calibri"/>
              </a:rPr>
              <a:t> di </a:t>
            </a:r>
            <a:r>
              <a:rPr lang="en-US" dirty="0" err="1">
                <a:latin typeface="Calibri"/>
                <a:cs typeface="Calibri"/>
              </a:rPr>
              <a:t>posizione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si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presta</a:t>
            </a:r>
            <a:r>
              <a:rPr lang="en-US" dirty="0">
                <a:latin typeface="Calibri"/>
                <a:cs typeface="Calibri"/>
              </a:rPr>
              <a:t> per </a:t>
            </a:r>
            <a:r>
              <a:rPr lang="en-US" dirty="0" err="1">
                <a:latin typeface="Calibri"/>
                <a:cs typeface="Calibri"/>
              </a:rPr>
              <a:t>sua</a:t>
            </a:r>
            <a:r>
              <a:rPr lang="en-US" dirty="0">
                <a:latin typeface="Calibri"/>
                <a:cs typeface="Calibri"/>
              </a:rPr>
              <a:t> natura ad </a:t>
            </a:r>
            <a:r>
              <a:rPr lang="en-US" dirty="0" err="1">
                <a:latin typeface="Calibri"/>
                <a:cs typeface="Calibri"/>
              </a:rPr>
              <a:t>essere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strutturata</a:t>
            </a:r>
            <a:r>
              <a:rPr lang="en-US" dirty="0">
                <a:latin typeface="Calibri"/>
                <a:cs typeface="Calibri"/>
              </a:rPr>
              <a:t> a </a:t>
            </a:r>
            <a:r>
              <a:rPr lang="en-US" dirty="0" err="1">
                <a:latin typeface="Calibri"/>
                <a:cs typeface="Calibri"/>
              </a:rPr>
              <a:t>livelli</a:t>
            </a:r>
            <a:r>
              <a:rPr lang="en-US" dirty="0">
                <a:latin typeface="Calibri"/>
                <a:cs typeface="Calibri"/>
              </a:rPr>
              <a:t> senza una </a:t>
            </a:r>
            <a:r>
              <a:rPr lang="en-US" dirty="0" err="1">
                <a:latin typeface="Calibri"/>
                <a:cs typeface="Calibri"/>
              </a:rPr>
              <a:t>profondità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predifinita</a:t>
            </a:r>
            <a:r>
              <a:rPr lang="en-US" dirty="0">
                <a:latin typeface="Calibri"/>
                <a:cs typeface="Calibri"/>
              </a:rPr>
              <a:t>, e senza un </a:t>
            </a:r>
            <a:r>
              <a:rPr lang="en-US" dirty="0" err="1">
                <a:latin typeface="Calibri"/>
                <a:cs typeface="Calibri"/>
              </a:rPr>
              <a:t>ordine</a:t>
            </a:r>
            <a:r>
              <a:rPr lang="en-US" dirty="0">
                <a:latin typeface="Calibri"/>
                <a:cs typeface="Calibri"/>
              </a:rPr>
              <a:t>  </a:t>
            </a:r>
            <a:r>
              <a:rPr lang="en-US" dirty="0" err="1">
                <a:latin typeface="Calibri"/>
                <a:cs typeface="Calibri"/>
              </a:rPr>
              <a:t>rigido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tra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i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livelli</a:t>
            </a: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dirty="0" err="1">
                <a:latin typeface="Calibri"/>
                <a:cs typeface="Calibri"/>
              </a:rPr>
              <a:t>Esempio</a:t>
            </a:r>
            <a:r>
              <a:rPr lang="en-US" dirty="0">
                <a:latin typeface="Calibri"/>
                <a:cs typeface="Calibri"/>
              </a:rPr>
              <a:t>: </a:t>
            </a:r>
          </a:p>
          <a:p>
            <a:pPr marL="0" indent="0">
              <a:buNone/>
            </a:pPr>
            <a:r>
              <a:rPr lang="en-US" dirty="0">
                <a:latin typeface="Calibri"/>
                <a:cs typeface="Calibri"/>
              </a:rPr>
              <a:t>LNL- </a:t>
            </a:r>
            <a:r>
              <a:rPr lang="en-US" dirty="0" err="1">
                <a:latin typeface="Calibri"/>
                <a:cs typeface="Calibri"/>
              </a:rPr>
              <a:t>Edificio</a:t>
            </a:r>
            <a:r>
              <a:rPr lang="en-US" dirty="0">
                <a:latin typeface="Calibri"/>
                <a:cs typeface="Calibri"/>
              </a:rPr>
              <a:t> Alpi</a:t>
            </a:r>
          </a:p>
          <a:p>
            <a:pPr marL="0" indent="0">
              <a:buNone/>
            </a:pPr>
            <a:r>
              <a:rPr lang="en-US" dirty="0">
                <a:latin typeface="Calibri"/>
                <a:cs typeface="Calibri"/>
              </a:rPr>
              <a:t>LNL - </a:t>
            </a:r>
            <a:r>
              <a:rPr lang="en-US" dirty="0" err="1">
                <a:latin typeface="Calibri"/>
                <a:cs typeface="Calibri"/>
              </a:rPr>
              <a:t>Edificio</a:t>
            </a:r>
            <a:r>
              <a:rPr lang="en-US" dirty="0">
                <a:latin typeface="Calibri"/>
                <a:cs typeface="Calibri"/>
              </a:rPr>
              <a:t> Alpi - Piano 1- stanza 4 – armadio1</a:t>
            </a:r>
            <a:endParaRPr lang="en-US" dirty="0"/>
          </a:p>
          <a:p>
            <a:pPr marL="0" indent="0">
              <a:buNone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44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68" name="Rectangle 112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6007308" cy="698373"/>
          </a:xfrm>
        </p:spPr>
        <p:txBody>
          <a:bodyPr>
            <a:normAutofit fontScale="90000"/>
          </a:bodyPr>
          <a:lstStyle/>
          <a:p>
            <a:r>
              <a:rPr lang="en-US"/>
              <a:t> FUNZIONE / PARTE – FBS/PBS</a:t>
            </a:r>
            <a:br>
              <a:rPr lang="en-US" dirty="0"/>
            </a:br>
            <a:endParaRPr lang="en-US"/>
          </a:p>
        </p:txBody>
      </p:sp>
      <p:cxnSp>
        <p:nvCxnSpPr>
          <p:cNvPr id="1269" name="Straight Connector 114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38" name="Diagram 2638">
            <a:extLst>
              <a:ext uri="{FF2B5EF4-FFF2-40B4-BE49-F238E27FC236}">
                <a16:creationId xmlns:a16="http://schemas.microsoft.com/office/drawing/2014/main" id="{5A26A1C3-D3A8-453D-B287-865433D9B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083037"/>
              </p:ext>
            </p:extLst>
          </p:nvPr>
        </p:nvGraphicFramePr>
        <p:xfrm>
          <a:off x="5923643" y="1618343"/>
          <a:ext cx="5533571" cy="472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17" name="Content Placeholder 3416">
            <a:extLst>
              <a:ext uri="{FF2B5EF4-FFF2-40B4-BE49-F238E27FC236}">
                <a16:creationId xmlns:a16="http://schemas.microsoft.com/office/drawing/2014/main" id="{5E9C8A7D-98B1-44E9-A0E8-7CADEBB3F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564" y="2293126"/>
            <a:ext cx="5409639" cy="3664842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latin typeface="Calibri"/>
                <a:cs typeface="Calibri"/>
              </a:rPr>
              <a:t>Informazione relativa alla scomposizione funzionale </a:t>
            </a:r>
            <a:r>
              <a:rPr lang="en-US" dirty="0" err="1">
                <a:latin typeface="Calibri"/>
                <a:cs typeface="Calibri"/>
              </a:rPr>
              <a:t>nelle</a:t>
            </a:r>
            <a:r>
              <a:rPr lang="en-US" dirty="0">
                <a:latin typeface="Calibri"/>
                <a:cs typeface="Calibri"/>
              </a:rPr>
              <a:t> parti </a:t>
            </a:r>
            <a:r>
              <a:rPr lang="en-US" dirty="0" err="1">
                <a:latin typeface="Calibri"/>
                <a:cs typeface="Calibri"/>
              </a:rPr>
              <a:t>costituenti</a:t>
            </a:r>
            <a:r>
              <a:rPr lang="en-US" dirty="0">
                <a:latin typeface="Calibri"/>
                <a:cs typeface="Calibri"/>
              </a:rPr>
              <a:t> una </a:t>
            </a:r>
            <a:r>
              <a:rPr lang="en-US" dirty="0" err="1">
                <a:latin typeface="Calibri"/>
                <a:cs typeface="Calibri"/>
              </a:rPr>
              <a:t>installazione</a:t>
            </a:r>
            <a:r>
              <a:rPr lang="en-US" dirty="0">
                <a:latin typeface="Calibri"/>
                <a:cs typeface="Calibri"/>
              </a:rPr>
              <a:t>. </a:t>
            </a:r>
          </a:p>
          <a:p>
            <a:pPr marL="0" indent="0">
              <a:buNone/>
            </a:pPr>
            <a:r>
              <a:rPr lang="en-US" b="1" dirty="0">
                <a:latin typeface="Calibri"/>
                <a:cs typeface="Calibri"/>
              </a:rPr>
              <a:t>F</a:t>
            </a:r>
            <a:r>
              <a:rPr lang="en-US" dirty="0">
                <a:latin typeface="Calibri"/>
                <a:cs typeface="Calibri"/>
              </a:rPr>
              <a:t>acility</a:t>
            </a:r>
            <a:r>
              <a:rPr lang="en-US" b="1" dirty="0">
                <a:latin typeface="Calibri"/>
                <a:cs typeface="Calibri"/>
              </a:rPr>
              <a:t> B</a:t>
            </a:r>
            <a:r>
              <a:rPr lang="en-US" dirty="0">
                <a:latin typeface="Calibri"/>
                <a:cs typeface="Calibri"/>
              </a:rPr>
              <a:t>reakdown</a:t>
            </a:r>
            <a:r>
              <a:rPr lang="en-US" b="1" dirty="0">
                <a:latin typeface="Calibri"/>
                <a:cs typeface="Calibri"/>
              </a:rPr>
              <a:t> S</a:t>
            </a:r>
            <a:r>
              <a:rPr lang="en-US" dirty="0">
                <a:latin typeface="Calibri"/>
                <a:cs typeface="Calibri"/>
              </a:rPr>
              <a:t>tructure  </a:t>
            </a:r>
          </a:p>
          <a:p>
            <a:pPr marL="0" indent="0">
              <a:buNone/>
            </a:pPr>
            <a:r>
              <a:rPr lang="en-US" b="1" dirty="0">
                <a:latin typeface="Calibri"/>
                <a:cs typeface="Calibri"/>
              </a:rPr>
              <a:t>P</a:t>
            </a:r>
            <a:r>
              <a:rPr lang="en-US" dirty="0">
                <a:latin typeface="Calibri"/>
                <a:cs typeface="Calibri"/>
              </a:rPr>
              <a:t>art </a:t>
            </a:r>
            <a:r>
              <a:rPr lang="en-US" b="1" dirty="0">
                <a:latin typeface="Calibri"/>
                <a:cs typeface="Calibri"/>
              </a:rPr>
              <a:t>B</a:t>
            </a:r>
            <a:r>
              <a:rPr lang="en-US" dirty="0">
                <a:latin typeface="Calibri"/>
                <a:cs typeface="Calibri"/>
              </a:rPr>
              <a:t>reakdown </a:t>
            </a:r>
            <a:r>
              <a:rPr lang="en-US" b="1" dirty="0">
                <a:latin typeface="Calibri"/>
                <a:cs typeface="Calibri"/>
              </a:rPr>
              <a:t>S</a:t>
            </a:r>
            <a:r>
              <a:rPr lang="en-US" dirty="0">
                <a:latin typeface="Calibri"/>
                <a:cs typeface="Calibri"/>
              </a:rPr>
              <a:t>tructure</a:t>
            </a:r>
          </a:p>
          <a:p>
            <a:pPr marL="0" indent="0">
              <a:buNone/>
            </a:pP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dirty="0" err="1">
                <a:latin typeface="Calibri"/>
                <a:cs typeface="Calibri"/>
              </a:rPr>
              <a:t>Esempi</a:t>
            </a:r>
            <a:r>
              <a:rPr lang="en-US" dirty="0">
                <a:latin typeface="Calibri"/>
                <a:cs typeface="Calibri"/>
              </a:rPr>
              <a:t>: </a:t>
            </a:r>
          </a:p>
          <a:p>
            <a:pPr marL="0" indent="0">
              <a:buNone/>
            </a:pPr>
            <a:r>
              <a:rPr lang="en-US" dirty="0" err="1">
                <a:latin typeface="Calibri"/>
                <a:cs typeface="Calibri"/>
              </a:rPr>
              <a:t>Acceleratore</a:t>
            </a:r>
            <a:r>
              <a:rPr lang="en-US" dirty="0">
                <a:latin typeface="Calibri"/>
                <a:cs typeface="Calibri"/>
              </a:rPr>
              <a:t> Alpi –</a:t>
            </a:r>
            <a:r>
              <a:rPr lang="en-US" dirty="0" err="1">
                <a:latin typeface="Calibri"/>
                <a:cs typeface="Calibri"/>
              </a:rPr>
              <a:t>Criostato</a:t>
            </a:r>
            <a:r>
              <a:rPr lang="en-US" dirty="0">
                <a:latin typeface="Calibri"/>
                <a:cs typeface="Calibri"/>
              </a:rPr>
              <a:t> 1 - </a:t>
            </a:r>
            <a:r>
              <a:rPr lang="en-US" dirty="0" err="1">
                <a:latin typeface="Calibri"/>
                <a:cs typeface="Calibri"/>
              </a:rPr>
              <a:t>cavità</a:t>
            </a:r>
            <a:r>
              <a:rPr lang="en-US" dirty="0">
                <a:latin typeface="Calibri"/>
                <a:cs typeface="Calibri"/>
              </a:rPr>
              <a:t> 2</a:t>
            </a:r>
          </a:p>
          <a:p>
            <a:pPr marL="0" indent="0">
              <a:buNone/>
            </a:pPr>
            <a:r>
              <a:rPr lang="en-US" dirty="0">
                <a:latin typeface="Calibri"/>
                <a:cs typeface="Calibri"/>
              </a:rPr>
              <a:t>Distribuzione Elettrica – Cabina1 – </a:t>
            </a:r>
            <a:r>
              <a:rPr lang="en-US" dirty="0" err="1">
                <a:latin typeface="Calibri"/>
                <a:cs typeface="Calibri"/>
              </a:rPr>
              <a:t>Qaudro</a:t>
            </a:r>
            <a:r>
              <a:rPr lang="en-US" dirty="0">
                <a:latin typeface="Calibri"/>
                <a:cs typeface="Calibri"/>
              </a:rPr>
              <a:t> 3  </a:t>
            </a:r>
          </a:p>
          <a:p>
            <a:pPr marL="0" indent="0">
              <a:buNone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26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F68B2C62-7648-4430-90D5-AE0F252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7" y="909638"/>
            <a:ext cx="10691813" cy="1155618"/>
          </a:xfrm>
        </p:spPr>
        <p:txBody>
          <a:bodyPr>
            <a:normAutofit/>
          </a:bodyPr>
          <a:lstStyle/>
          <a:p>
            <a:r>
              <a:rPr lang="en-US"/>
              <a:t> INFORMAZIONI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AD0195E-7F27-4D06-9427-0C121D721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9D74C2FC-3228-4FC1-B97B-87AD35508D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it-IT"/>
          </a:p>
        </p:txBody>
      </p:sp>
      <p:graphicFrame>
        <p:nvGraphicFramePr>
          <p:cNvPr id="3419" name="Content Placeholder 3416">
            <a:extLst>
              <a:ext uri="{FF2B5EF4-FFF2-40B4-BE49-F238E27FC236}">
                <a16:creationId xmlns:a16="http://schemas.microsoft.com/office/drawing/2014/main" id="{918711B7-F7C7-450D-9F70-9FE6B4EA3A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343086"/>
              </p:ext>
            </p:extLst>
          </p:nvPr>
        </p:nvGraphicFramePr>
        <p:xfrm>
          <a:off x="700088" y="2292350"/>
          <a:ext cx="10691812" cy="363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4454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7" name="Rectangle 116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897753"/>
            <a:ext cx="5058404" cy="15753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cap="all" spc="30" baseline="0" dirty="0">
                <a:latin typeface="+mj-lt"/>
                <a:ea typeface="+mj-ea"/>
                <a:cs typeface="+mj-cs"/>
              </a:rPr>
              <a:t> </a:t>
            </a:r>
            <a:r>
              <a:rPr lang="en-US" dirty="0"/>
              <a:t>Nome </a:t>
            </a:r>
            <a:r>
              <a:rPr lang="en-US" sz="2400" dirty="0" err="1"/>
              <a:t>Strutturato</a:t>
            </a:r>
            <a:endParaRPr lang="en-US" sz="2400" kern="1200" cap="all" spc="30" baseline="0" dirty="0">
              <a:latin typeface="+mj-lt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2E57F3D-33BE-4306-87E6-245763719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38A98C6-8880-4A39-A199-11B8F9E483A4}"/>
              </a:ext>
            </a:extLst>
          </p:cNvPr>
          <p:cNvSpPr txBox="1"/>
          <p:nvPr/>
        </p:nvSpPr>
        <p:spPr>
          <a:xfrm>
            <a:off x="795967" y="1717998"/>
            <a:ext cx="6161212" cy="500988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en-US" dirty="0" err="1">
                <a:latin typeface="Calibri"/>
                <a:cs typeface="Calibri"/>
              </a:rPr>
              <a:t>Informazione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che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consente</a:t>
            </a:r>
            <a:r>
              <a:rPr lang="en-US" dirty="0">
                <a:latin typeface="Calibri"/>
                <a:cs typeface="Calibri"/>
              </a:rPr>
              <a:t> un </a:t>
            </a:r>
            <a:r>
              <a:rPr lang="en-US" dirty="0" err="1">
                <a:latin typeface="Calibri"/>
                <a:cs typeface="Calibri"/>
              </a:rPr>
              <a:t>comune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riconoscimento</a:t>
            </a:r>
            <a:r>
              <a:rPr lang="en-US" dirty="0">
                <a:latin typeface="Calibri"/>
                <a:cs typeface="Calibri"/>
              </a:rPr>
              <a:t> di </a:t>
            </a:r>
            <a:r>
              <a:rPr lang="en-US" dirty="0" err="1">
                <a:latin typeface="Calibri"/>
                <a:cs typeface="Calibri"/>
              </a:rPr>
              <a:t>quanto</a:t>
            </a:r>
            <a:r>
              <a:rPr lang="en-US" dirty="0">
                <a:latin typeface="Calibri"/>
                <a:cs typeface="Calibri"/>
              </a:rPr>
              <a:t> indica.</a:t>
            </a:r>
            <a:endParaRPr lang="en-US" dirty="0"/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Per </a:t>
            </a:r>
            <a:r>
              <a:rPr lang="en-US" dirty="0" err="1">
                <a:latin typeface="Calibri"/>
                <a:cs typeface="Calibri"/>
              </a:rPr>
              <a:t>l'utilizzo</a:t>
            </a:r>
            <a:r>
              <a:rPr lang="en-US" dirty="0">
                <a:latin typeface="Calibri"/>
                <a:cs typeface="Calibri"/>
              </a:rPr>
              <a:t> in </a:t>
            </a:r>
            <a:r>
              <a:rPr lang="en-US" dirty="0" err="1">
                <a:latin typeface="Calibri"/>
                <a:cs typeface="Calibri"/>
              </a:rPr>
              <a:t>ambito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informatico</a:t>
            </a:r>
            <a:r>
              <a:rPr lang="en-US" dirty="0">
                <a:latin typeface="Calibri"/>
                <a:cs typeface="Calibri"/>
              </a:rPr>
              <a:t> la </a:t>
            </a:r>
            <a:r>
              <a:rPr lang="en-US" dirty="0" err="1">
                <a:latin typeface="Calibri"/>
                <a:cs typeface="Calibri"/>
              </a:rPr>
              <a:t>struttura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deve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essere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standardizzata</a:t>
            </a:r>
            <a:r>
              <a:rPr lang="en-US" dirty="0">
                <a:latin typeface="Calibri"/>
                <a:cs typeface="Calibri"/>
              </a:rPr>
              <a:t> (es. </a:t>
            </a:r>
            <a:r>
              <a:rPr lang="en-US" dirty="0" err="1">
                <a:latin typeface="Calibri"/>
                <a:cs typeface="Calibri"/>
              </a:rPr>
              <a:t>lunghezza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fissa</a:t>
            </a:r>
            <a:r>
              <a:rPr lang="en-US" dirty="0">
                <a:latin typeface="Calibri"/>
                <a:cs typeface="Calibri"/>
              </a:rPr>
              <a:t>, </a:t>
            </a:r>
            <a:r>
              <a:rPr lang="en-US" dirty="0" err="1">
                <a:latin typeface="Calibri"/>
                <a:cs typeface="Calibri"/>
              </a:rPr>
              <a:t>separatori</a:t>
            </a:r>
            <a:r>
              <a:rPr lang="en-US" dirty="0">
                <a:latin typeface="Calibri"/>
                <a:cs typeface="Calibri"/>
              </a:rPr>
              <a:t>, </a:t>
            </a:r>
            <a:r>
              <a:rPr lang="en-US" dirty="0" err="1">
                <a:latin typeface="Calibri"/>
                <a:cs typeface="Calibri"/>
              </a:rPr>
              <a:t>struttura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dei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campi</a:t>
            </a:r>
            <a:r>
              <a:rPr lang="en-US" dirty="0">
                <a:latin typeface="Calibri"/>
                <a:cs typeface="Calibri"/>
              </a:rPr>
              <a:t>)</a:t>
            </a:r>
            <a:endParaRPr lang="en-US" dirty="0">
              <a:latin typeface="Calibri"/>
              <a:ea typeface="+mn-lt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Il </a:t>
            </a:r>
            <a:r>
              <a:rPr lang="en-US" dirty="0" err="1">
                <a:latin typeface="Calibri"/>
                <a:cs typeface="Calibri"/>
              </a:rPr>
              <a:t>nome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strutturato</a:t>
            </a:r>
            <a:r>
              <a:rPr lang="en-US" dirty="0">
                <a:latin typeface="Calibri"/>
                <a:cs typeface="Calibri"/>
              </a:rPr>
              <a:t> include </a:t>
            </a:r>
            <a:r>
              <a:rPr lang="en-US" dirty="0" err="1">
                <a:latin typeface="Calibri"/>
                <a:cs typeface="Calibri"/>
              </a:rPr>
              <a:t>tipicamente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informazioni</a:t>
            </a:r>
            <a:r>
              <a:rPr lang="en-US" dirty="0">
                <a:latin typeface="Calibri"/>
                <a:cs typeface="Calibri"/>
              </a:rPr>
              <a:t> relative al </a:t>
            </a:r>
            <a:r>
              <a:rPr lang="en-US" dirty="0" err="1">
                <a:latin typeface="Calibri"/>
                <a:cs typeface="Calibri"/>
              </a:rPr>
              <a:t>contesto</a:t>
            </a:r>
            <a:r>
              <a:rPr lang="en-US" dirty="0">
                <a:latin typeface="Calibri"/>
                <a:cs typeface="Calibri"/>
              </a:rPr>
              <a:t> (</a:t>
            </a:r>
            <a:r>
              <a:rPr lang="en-US" dirty="0" err="1">
                <a:latin typeface="Calibri"/>
                <a:cs typeface="Calibri"/>
              </a:rPr>
              <a:t>Funzione</a:t>
            </a:r>
            <a:r>
              <a:rPr lang="en-US" dirty="0">
                <a:latin typeface="Calibri"/>
                <a:cs typeface="Calibri"/>
              </a:rPr>
              <a:t> e </a:t>
            </a:r>
            <a:r>
              <a:rPr lang="en-US" dirty="0" err="1">
                <a:latin typeface="Calibri"/>
                <a:cs typeface="Calibri"/>
              </a:rPr>
              <a:t>Posizione</a:t>
            </a:r>
            <a:r>
              <a:rPr lang="en-US" dirty="0">
                <a:latin typeface="Calibri"/>
                <a:cs typeface="Calibri"/>
              </a:rPr>
              <a:t>) in cui è </a:t>
            </a:r>
            <a:r>
              <a:rPr lang="en-US" dirty="0" err="1">
                <a:latin typeface="Calibri"/>
                <a:cs typeface="Calibri"/>
              </a:rPr>
              <a:t>inserito</a:t>
            </a:r>
            <a:r>
              <a:rPr lang="en-US" dirty="0">
                <a:latin typeface="Calibri"/>
                <a:cs typeface="Calibri"/>
              </a:rPr>
              <a:t> </a:t>
            </a:r>
            <a:r>
              <a:rPr lang="en-US" dirty="0" err="1">
                <a:latin typeface="Calibri"/>
                <a:cs typeface="Calibri"/>
              </a:rPr>
              <a:t>l'oggetto</a:t>
            </a:r>
            <a:r>
              <a:rPr lang="en-US" dirty="0">
                <a:latin typeface="Calibri"/>
                <a:cs typeface="Calibri"/>
              </a:rPr>
              <a:t>.</a:t>
            </a:r>
          </a:p>
          <a:p>
            <a:r>
              <a:rPr lang="en-US" dirty="0">
                <a:latin typeface="Calibri"/>
                <a:cs typeface="Calibri"/>
              </a:rPr>
              <a:t>Per </a:t>
            </a:r>
            <a:r>
              <a:rPr lang="en-US" dirty="0" err="1">
                <a:latin typeface="Calibri"/>
                <a:cs typeface="Calibri"/>
              </a:rPr>
              <a:t>questo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motivo</a:t>
            </a:r>
            <a:r>
              <a:rPr lang="en-US" dirty="0">
                <a:latin typeface="Calibri"/>
                <a:cs typeface="Calibri"/>
              </a:rPr>
              <a:t> non è una </a:t>
            </a:r>
            <a:r>
              <a:rPr lang="en-US" dirty="0" err="1">
                <a:latin typeface="Calibri"/>
                <a:cs typeface="Calibri"/>
              </a:rPr>
              <a:t>caratteristica</a:t>
            </a:r>
            <a:r>
              <a:rPr lang="en-US" dirty="0">
                <a:latin typeface="Calibri"/>
                <a:cs typeface="Calibri"/>
              </a:rPr>
              <a:t> propria </a:t>
            </a:r>
            <a:r>
              <a:rPr lang="en-US" dirty="0" err="1">
                <a:latin typeface="Calibri"/>
                <a:cs typeface="Calibri"/>
              </a:rPr>
              <a:t>dell'oggetto</a:t>
            </a:r>
            <a:r>
              <a:rPr lang="en-US" dirty="0">
                <a:latin typeface="Calibri"/>
                <a:cs typeface="Calibri"/>
              </a:rPr>
              <a:t>, ma </a:t>
            </a:r>
            <a:r>
              <a:rPr lang="en-US" dirty="0" err="1">
                <a:latin typeface="Calibri"/>
                <a:cs typeface="Calibri"/>
              </a:rPr>
              <a:t>dell'applicazione</a:t>
            </a:r>
            <a:r>
              <a:rPr lang="en-US" dirty="0">
                <a:latin typeface="Calibri"/>
                <a:cs typeface="Calibri"/>
              </a:rPr>
              <a:t> in cui </a:t>
            </a:r>
            <a:r>
              <a:rPr lang="en-US" dirty="0" err="1">
                <a:latin typeface="Calibri"/>
                <a:cs typeface="Calibri"/>
              </a:rPr>
              <a:t>viene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impiegato</a:t>
            </a:r>
            <a:r>
              <a:rPr lang="en-US" dirty="0">
                <a:latin typeface="Calibri"/>
                <a:cs typeface="Calibri"/>
              </a:rPr>
              <a:t>.</a:t>
            </a:r>
          </a:p>
          <a:p>
            <a:endParaRPr lang="en-US" dirty="0">
              <a:latin typeface="Calibri"/>
              <a:cs typeface="Calibri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dirty="0" err="1">
                <a:latin typeface="Calibri"/>
                <a:cs typeface="Calibri"/>
              </a:rPr>
              <a:t>Esempio</a:t>
            </a:r>
            <a:r>
              <a:rPr lang="en-US" dirty="0">
                <a:latin typeface="Calibri"/>
                <a:cs typeface="Calibri"/>
              </a:rPr>
              <a:t> D06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dirty="0">
                <a:latin typeface="Calibri"/>
                <a:cs typeface="Calibri"/>
              </a:rPr>
              <a:t>Sec – </a:t>
            </a:r>
            <a:r>
              <a:rPr lang="en-US" sz="2400" dirty="0" err="1">
                <a:latin typeface="Calibri"/>
                <a:cs typeface="Calibri"/>
              </a:rPr>
              <a:t>Sub:Dis</a:t>
            </a:r>
            <a:r>
              <a:rPr lang="en-US" sz="2400" dirty="0">
                <a:latin typeface="Calibri"/>
                <a:cs typeface="Calibri"/>
              </a:rPr>
              <a:t> – </a:t>
            </a:r>
            <a:r>
              <a:rPr lang="en-US" sz="2400" dirty="0" err="1">
                <a:latin typeface="Calibri"/>
                <a:cs typeface="Calibri"/>
              </a:rPr>
              <a:t>Dev:Idx</a:t>
            </a:r>
            <a:r>
              <a:rPr lang="en-US" sz="2400" dirty="0">
                <a:latin typeface="Calibri"/>
                <a:cs typeface="Calibri"/>
              </a:rPr>
              <a:t>      --&gt;  </a:t>
            </a:r>
            <a:r>
              <a:rPr lang="en-US" sz="2400" dirty="0">
                <a:latin typeface="Calibri"/>
                <a:ea typeface="+mn-lt"/>
                <a:cs typeface="Calibri"/>
              </a:rPr>
              <a:t>AL-HE:BI-DB:02</a:t>
            </a:r>
            <a:br>
              <a:rPr lang="en-US" sz="2400" dirty="0">
                <a:latin typeface="Calibri"/>
                <a:ea typeface="+mn-lt"/>
                <a:cs typeface="Calibri"/>
              </a:rPr>
            </a:br>
            <a:r>
              <a:rPr lang="en-US" sz="2400" dirty="0">
                <a:latin typeface="Calibri"/>
                <a:cs typeface="Calibri"/>
              </a:rPr>
              <a:t>                                                      AL-HE:BI-BPM:02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dirty="0">
                <a:latin typeface="Calibri"/>
                <a:cs typeface="Calibri"/>
              </a:rPr>
              <a:t>Zon – </a:t>
            </a:r>
            <a:r>
              <a:rPr lang="en-US" sz="2400" dirty="0" err="1">
                <a:latin typeface="Calibri"/>
                <a:cs typeface="Calibri"/>
              </a:rPr>
              <a:t>SysDev</a:t>
            </a:r>
            <a:r>
              <a:rPr lang="en-US" sz="2400" dirty="0">
                <a:latin typeface="Calibri"/>
                <a:cs typeface="Calibri"/>
              </a:rPr>
              <a:t> – </a:t>
            </a:r>
            <a:r>
              <a:rPr lang="en-US" sz="2400" dirty="0" err="1">
                <a:latin typeface="Calibri"/>
                <a:cs typeface="Calibri"/>
              </a:rPr>
              <a:t>Idx</a:t>
            </a:r>
            <a:r>
              <a:rPr lang="en-US" sz="2400" dirty="0">
                <a:latin typeface="Calibri"/>
                <a:cs typeface="Calibri"/>
              </a:rPr>
              <a:t>               --&gt; </a:t>
            </a:r>
            <a:r>
              <a:rPr lang="it-IT" sz="2400" dirty="0">
                <a:latin typeface="Calibri"/>
                <a:cs typeface="Calibri"/>
              </a:rPr>
              <a:t>AL.LBI.1300</a:t>
            </a:r>
            <a:endParaRPr lang="en-US" sz="2400" dirty="0">
              <a:latin typeface="Calibri"/>
              <a:cs typeface="Calibri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it-IT" sz="2400" dirty="0">
                <a:latin typeface="Calibri"/>
                <a:cs typeface="Calibri"/>
              </a:rPr>
              <a:t>                                                      AL.BPM.1301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2400" dirty="0">
              <a:latin typeface="Calibri"/>
              <a:cs typeface="Calibri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29" name="Segnaposto numero diapositiva 28">
            <a:extLst>
              <a:ext uri="{FF2B5EF4-FFF2-40B4-BE49-F238E27FC236}">
                <a16:creationId xmlns:a16="http://schemas.microsoft.com/office/drawing/2014/main" id="{8C0CDCC4-6818-4581-B3E8-6D0E33539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3DB2ADC-AF19-4574-8C10-79B5B04FCA27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/>
          </a:p>
        </p:txBody>
      </p:sp>
      <p:graphicFrame>
        <p:nvGraphicFramePr>
          <p:cNvPr id="26" name="Tabella 26">
            <a:extLst>
              <a:ext uri="{FF2B5EF4-FFF2-40B4-BE49-F238E27FC236}">
                <a16:creationId xmlns:a16="http://schemas.microsoft.com/office/drawing/2014/main" id="{A3AAD3AB-998B-4AAD-9B9B-93BAA78CA1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896417"/>
              </p:ext>
            </p:extLst>
          </p:nvPr>
        </p:nvGraphicFramePr>
        <p:xfrm>
          <a:off x="6829245" y="1768415"/>
          <a:ext cx="4629727" cy="331804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962149">
                  <a:extLst>
                    <a:ext uri="{9D8B030D-6E8A-4147-A177-3AD203B41FA5}">
                      <a16:colId xmlns:a16="http://schemas.microsoft.com/office/drawing/2014/main" val="396545700"/>
                    </a:ext>
                  </a:extLst>
                </a:gridCol>
                <a:gridCol w="2667578">
                  <a:extLst>
                    <a:ext uri="{9D8B030D-6E8A-4147-A177-3AD203B41FA5}">
                      <a16:colId xmlns:a16="http://schemas.microsoft.com/office/drawing/2014/main" val="427089003"/>
                    </a:ext>
                  </a:extLst>
                </a:gridCol>
              </a:tblGrid>
              <a:tr h="544361">
                <a:tc>
                  <a:txBody>
                    <a:bodyPr/>
                    <a:lstStyle/>
                    <a:p>
                      <a:r>
                        <a:rPr lang="it-IT" sz="2700" cap="none" spc="30" dirty="0">
                          <a:latin typeface="Calibri"/>
                        </a:rPr>
                        <a:t>ELEMENT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it-IT" sz="2700" cap="none" spc="30" dirty="0">
                          <a:latin typeface="Calibri"/>
                        </a:rPr>
                        <a:t>DESCRIPTION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995005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Sec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 err="1">
                          <a:latin typeface="Calibri"/>
                        </a:rPr>
                        <a:t>Section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13849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Sub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Sub-</a:t>
                      </a:r>
                      <a:r>
                        <a:rPr lang="it-IT" sz="2000" cap="none" spc="0" dirty="0" err="1">
                          <a:latin typeface="Calibri"/>
                        </a:rPr>
                        <a:t>section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613870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 err="1">
                          <a:latin typeface="Calibri"/>
                        </a:rPr>
                        <a:t>Dis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Discipline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540270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Dev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Device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0357465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 err="1">
                          <a:latin typeface="Calibri"/>
                        </a:rPr>
                        <a:t>Idx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cap="none" spc="0" dirty="0">
                          <a:latin typeface="Calibri"/>
                        </a:rPr>
                        <a:t>Index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225607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it-IT" sz="2000" kern="1200" cap="none" spc="0" dirty="0" err="1">
                          <a:latin typeface="Calibri"/>
                        </a:rPr>
                        <a:t>Zon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it-IT" sz="2000" kern="1200" cap="none" spc="0" dirty="0">
                          <a:latin typeface="Calibri"/>
                        </a:rPr>
                        <a:t>Zone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735366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it-IT" sz="2000" kern="1200" cap="none" spc="0" dirty="0" err="1">
                          <a:latin typeface="Calibri"/>
                        </a:rPr>
                        <a:t>Sys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it-IT" sz="2000" kern="1200" cap="none" spc="0" dirty="0">
                          <a:latin typeface="Calibri"/>
                        </a:rPr>
                        <a:t>System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96879266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D2FCB404-61F8-4531-85E9-112D6C840D01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8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49D7415-2F11-44C2-B6AA-13A25B681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95E3FD-EEB3-4D19-AEAC-E2CEC9DF0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006013"/>
          </a:xfrm>
        </p:spPr>
        <p:txBody>
          <a:bodyPr>
            <a:normAutofit/>
          </a:bodyPr>
          <a:lstStyle/>
          <a:p>
            <a:r>
              <a:rPr lang="en-US" dirty="0"/>
              <a:t>IL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oggetti</a:t>
            </a:r>
            <a:br>
              <a:rPr lang="en-US" dirty="0"/>
            </a:br>
            <a:endParaRPr lang="en-US" sz="140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EF1A8C6-8F60-4EF2-B4D7-A5A5E94F69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D9760AA-CA3F-4C65-B688-B44307731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1F2D00A-9BFD-44CC-AAE8-F217C4C9E29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853727" y="1997853"/>
          <a:ext cx="6863275" cy="4045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9" name="TextBox 318">
            <a:extLst>
              <a:ext uri="{FF2B5EF4-FFF2-40B4-BE49-F238E27FC236}">
                <a16:creationId xmlns:a16="http://schemas.microsoft.com/office/drawing/2014/main" id="{FEE18A4C-7A9C-4E9D-BD8F-527BF0A84A8B}"/>
              </a:ext>
            </a:extLst>
          </p:cNvPr>
          <p:cNvSpPr txBox="1"/>
          <p:nvPr/>
        </p:nvSpPr>
        <p:spPr>
          <a:xfrm>
            <a:off x="699794" y="1932164"/>
            <a:ext cx="556542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alibri"/>
                <a:ea typeface="+mn-lt"/>
                <a:cs typeface="+mn-lt"/>
              </a:rPr>
              <a:t>Le </a:t>
            </a:r>
            <a:r>
              <a:rPr lang="en-US" dirty="0" err="1">
                <a:latin typeface="Calibri"/>
                <a:ea typeface="+mn-lt"/>
                <a:cs typeface="+mn-lt"/>
              </a:rPr>
              <a:t>informazioni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delle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varie</a:t>
            </a:r>
            <a:r>
              <a:rPr lang="en-US" dirty="0">
                <a:latin typeface="Calibri"/>
                <a:ea typeface="+mn-lt"/>
                <a:cs typeface="+mn-lt"/>
              </a:rPr>
              <a:t> nomenclature </a:t>
            </a:r>
            <a:r>
              <a:rPr lang="en-US" dirty="0" err="1">
                <a:latin typeface="Calibri"/>
                <a:ea typeface="+mn-lt"/>
                <a:cs typeface="+mn-lt"/>
              </a:rPr>
              <a:t>vanno</a:t>
            </a:r>
            <a:r>
              <a:rPr lang="en-US" dirty="0">
                <a:latin typeface="Calibri"/>
                <a:ea typeface="+mn-lt"/>
                <a:cs typeface="+mn-lt"/>
              </a:rPr>
              <a:t> a </a:t>
            </a:r>
            <a:r>
              <a:rPr lang="en-US" dirty="0" err="1">
                <a:latin typeface="Calibri"/>
                <a:ea typeface="+mn-lt"/>
                <a:cs typeface="+mn-lt"/>
              </a:rPr>
              <a:t>comporre</a:t>
            </a:r>
            <a:r>
              <a:rPr lang="en-US" dirty="0">
                <a:latin typeface="Calibri"/>
                <a:ea typeface="+mn-lt"/>
                <a:cs typeface="+mn-lt"/>
              </a:rPr>
              <a:t> il set di </a:t>
            </a:r>
            <a:r>
              <a:rPr lang="en-US" dirty="0" err="1">
                <a:latin typeface="Calibri"/>
                <a:ea typeface="+mn-lt"/>
                <a:cs typeface="+mn-lt"/>
              </a:rPr>
              <a:t>informazioni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che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qualifica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precisamente</a:t>
            </a:r>
            <a:r>
              <a:rPr lang="en-US" dirty="0">
                <a:latin typeface="Calibri"/>
                <a:ea typeface="+mn-lt"/>
                <a:cs typeface="+mn-lt"/>
              </a:rPr>
              <a:t> </a:t>
            </a:r>
            <a:r>
              <a:rPr lang="en-US" dirty="0" err="1">
                <a:latin typeface="Calibri"/>
                <a:ea typeface="+mn-lt"/>
                <a:cs typeface="+mn-lt"/>
              </a:rPr>
              <a:t>l'oggetto</a:t>
            </a:r>
            <a:r>
              <a:rPr lang="en-US" dirty="0">
                <a:latin typeface="Calibri"/>
                <a:ea typeface="+mn-lt"/>
                <a:cs typeface="+mn-lt"/>
              </a:rPr>
              <a:t> </a:t>
            </a:r>
          </a:p>
        </p:txBody>
      </p:sp>
      <p:sp>
        <p:nvSpPr>
          <p:cNvPr id="619" name="Oval 618">
            <a:extLst>
              <a:ext uri="{FF2B5EF4-FFF2-40B4-BE49-F238E27FC236}">
                <a16:creationId xmlns:a16="http://schemas.microsoft.com/office/drawing/2014/main" id="{267D772D-81C1-4879-BB7B-AB66A379BE09}"/>
              </a:ext>
            </a:extLst>
          </p:cNvPr>
          <p:cNvSpPr/>
          <p:nvPr/>
        </p:nvSpPr>
        <p:spPr>
          <a:xfrm>
            <a:off x="7355623" y="1677795"/>
            <a:ext cx="3363950" cy="3140925"/>
          </a:xfrm>
          <a:prstGeom prst="ellipse">
            <a:avLst/>
          </a:prstGeom>
          <a:noFill/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cap="all" spc="3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            </a:t>
            </a:r>
            <a:r>
              <a:rPr lang="en-US" b="1" cap="all" spc="3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  APPLICAZIONE</a:t>
            </a:r>
          </a:p>
          <a:p>
            <a:pPr algn="ctr"/>
            <a:endParaRPr lang="en-US" cap="all" spc="3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n-US" cap="all" spc="3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24" name="Oval 723">
            <a:extLst>
              <a:ext uri="{FF2B5EF4-FFF2-40B4-BE49-F238E27FC236}">
                <a16:creationId xmlns:a16="http://schemas.microsoft.com/office/drawing/2014/main" id="{27ADB0AF-94A7-4BC8-BA3C-A117E944730A}"/>
              </a:ext>
            </a:extLst>
          </p:cNvPr>
          <p:cNvSpPr/>
          <p:nvPr/>
        </p:nvSpPr>
        <p:spPr>
          <a:xfrm flipH="1">
            <a:off x="7355621" y="4103185"/>
            <a:ext cx="2388220" cy="2118731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cap="all" spc="30">
                <a:solidFill>
                  <a:srgbClr val="C45C4A"/>
                </a:solidFill>
                <a:latin typeface="+mj-lt"/>
                <a:ea typeface="+mj-ea"/>
                <a:cs typeface="+mj-cs"/>
              </a:rPr>
              <a:t>proprie</a:t>
            </a:r>
          </a:p>
          <a:p>
            <a:pPr algn="ctr"/>
            <a:endParaRPr lang="en-US" cap="all" spc="30" dirty="0">
              <a:solidFill>
                <a:srgbClr val="C45C4A"/>
              </a:solidFill>
              <a:latin typeface="+mj-lt"/>
              <a:ea typeface="+mj-ea"/>
              <a:cs typeface="+mj-cs"/>
            </a:endParaRPr>
          </a:p>
          <a:p>
            <a:pPr algn="ctr"/>
            <a:endParaRPr lang="en-US" cap="all" spc="30" dirty="0">
              <a:solidFill>
                <a:srgbClr val="C45C4A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7" name="Table 18">
            <a:extLst>
              <a:ext uri="{FF2B5EF4-FFF2-40B4-BE49-F238E27FC236}">
                <a16:creationId xmlns:a16="http://schemas.microsoft.com/office/drawing/2014/main" id="{B448313E-48DD-4892-A27E-3363A88BE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86026"/>
              </p:ext>
            </p:extLst>
          </p:nvPr>
        </p:nvGraphicFramePr>
        <p:xfrm>
          <a:off x="754224" y="2955574"/>
          <a:ext cx="5531536" cy="11125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89957">
                  <a:extLst>
                    <a:ext uri="{9D8B030D-6E8A-4147-A177-3AD203B41FA5}">
                      <a16:colId xmlns:a16="http://schemas.microsoft.com/office/drawing/2014/main" val="2273057576"/>
                    </a:ext>
                  </a:extLst>
                </a:gridCol>
                <a:gridCol w="832757">
                  <a:extLst>
                    <a:ext uri="{9D8B030D-6E8A-4147-A177-3AD203B41FA5}">
                      <a16:colId xmlns:a16="http://schemas.microsoft.com/office/drawing/2014/main" val="3588790389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1218102361"/>
                    </a:ext>
                  </a:extLst>
                </a:gridCol>
                <a:gridCol w="1469571">
                  <a:extLst>
                    <a:ext uri="{9D8B030D-6E8A-4147-A177-3AD203B41FA5}">
                      <a16:colId xmlns:a16="http://schemas.microsoft.com/office/drawing/2014/main" val="952376087"/>
                    </a:ext>
                  </a:extLst>
                </a:gridCol>
                <a:gridCol w="763594">
                  <a:extLst>
                    <a:ext uri="{9D8B030D-6E8A-4147-A177-3AD203B41FA5}">
                      <a16:colId xmlns:a16="http://schemas.microsoft.com/office/drawing/2014/main" val="33011771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</a:rPr>
                        <a:t>STATO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</a:rPr>
                        <a:t>NOME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</a:rPr>
                        <a:t>FBS/PBS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</a:rPr>
                        <a:t>LBS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/>
                        </a:rPr>
                        <a:t>ID.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60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IN USO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329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NON in USO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Y* (</a:t>
                      </a:r>
                      <a:r>
                        <a:rPr lang="en-US" sz="1400" dirty="0" err="1">
                          <a:latin typeface="Calibri"/>
                        </a:rPr>
                        <a:t>riserva</a:t>
                      </a:r>
                      <a:r>
                        <a:rPr lang="en-US" sz="1400" dirty="0">
                          <a:latin typeface="Calibri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Y* (</a:t>
                      </a:r>
                      <a:r>
                        <a:rPr lang="en-US" sz="1400" dirty="0" err="1">
                          <a:latin typeface="Calibri"/>
                        </a:rPr>
                        <a:t>magazzino</a:t>
                      </a:r>
                      <a:r>
                        <a:rPr lang="en-US" sz="1400" dirty="0">
                          <a:latin typeface="Calibri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/>
                        </a:rPr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19598"/>
                  </a:ext>
                </a:extLst>
              </a:tr>
            </a:tbl>
          </a:graphicData>
        </a:graphic>
      </p:graphicFrame>
      <p:sp>
        <p:nvSpPr>
          <p:cNvPr id="19" name="Segnaposto numero diapositiva 18">
            <a:extLst>
              <a:ext uri="{FF2B5EF4-FFF2-40B4-BE49-F238E27FC236}">
                <a16:creationId xmlns:a16="http://schemas.microsoft.com/office/drawing/2014/main" id="{D1FFF2CC-29FF-4AC2-9E32-F7ACFFDE6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9</a:t>
            </a:fld>
            <a:endParaRPr lang="it-IT"/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8C71F88-5760-42E9-AF63-AAC682D16953}"/>
              </a:ext>
            </a:extLst>
          </p:cNvPr>
          <p:cNvSpPr txBox="1"/>
          <p:nvPr/>
        </p:nvSpPr>
        <p:spPr>
          <a:xfrm>
            <a:off x="698740" y="4364966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dirty="0">
                <a:latin typeface="Calibri"/>
                <a:cs typeface="Calibri"/>
              </a:rPr>
              <a:t>NOME: AL.BPM.1301</a:t>
            </a:r>
          </a:p>
          <a:p>
            <a:r>
              <a:rPr lang="it-IT" dirty="0">
                <a:latin typeface="Calibri"/>
                <a:cs typeface="Calibri"/>
              </a:rPr>
              <a:t>FBS: ACC.A06.B01.B02</a:t>
            </a:r>
          </a:p>
          <a:p>
            <a:r>
              <a:rPr lang="it-IT" dirty="0">
                <a:latin typeface="Calibri"/>
                <a:cs typeface="Calibri"/>
              </a:rPr>
              <a:t>LBS:LNL.C5.010.01</a:t>
            </a:r>
          </a:p>
          <a:p>
            <a:r>
              <a:rPr lang="it-IT" dirty="0">
                <a:latin typeface="Calibri"/>
                <a:cs typeface="Calibri"/>
              </a:rPr>
              <a:t>ID:BI00051062</a:t>
            </a:r>
          </a:p>
        </p:txBody>
      </p:sp>
    </p:spTree>
    <p:extLst>
      <p:ext uri="{BB962C8B-B14F-4D97-AF65-F5344CB8AC3E}">
        <p14:creationId xmlns:p14="http://schemas.microsoft.com/office/powerpoint/2010/main" val="42515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" grpId="0" animBg="1"/>
      <p:bldP spid="724" grpId="0" animBg="1"/>
    </p:bldLst>
  </p:timing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c87b254-e4f4-4c20-9e90-6471aaa072cc">
      <UserInfo>
        <DisplayName/>
        <AccountId xsi:nil="true"/>
        <AccountType/>
      </UserInfo>
    </SharedWithUsers>
    <MediaLengthInSeconds xmlns="92eb502a-3966-4f3c-b2d4-c7bd27419983" xsi:nil="true"/>
    <lcf76f155ced4ddcb4097134ff3c332f xmlns="92eb502a-3966-4f3c-b2d4-c7bd27419983">
      <Terms xmlns="http://schemas.microsoft.com/office/infopath/2007/PartnerControls"/>
    </lcf76f155ced4ddcb4097134ff3c332f>
    <TaxCatchAll xmlns="1c87b254-e4f4-4c20-9e90-6471aaa072cc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FFB271DC033E4393EB7035D9B201DC" ma:contentTypeVersion="18" ma:contentTypeDescription="Create a new document." ma:contentTypeScope="" ma:versionID="3c59b0d46956b511f82e853208d68c43">
  <xsd:schema xmlns:xsd="http://www.w3.org/2001/XMLSchema" xmlns:xs="http://www.w3.org/2001/XMLSchema" xmlns:p="http://schemas.microsoft.com/office/2006/metadata/properties" xmlns:ns1="http://schemas.microsoft.com/sharepoint/v3" xmlns:ns2="92eb502a-3966-4f3c-b2d4-c7bd27419983" xmlns:ns3="1c87b254-e4f4-4c20-9e90-6471aaa072cc" targetNamespace="http://schemas.microsoft.com/office/2006/metadata/properties" ma:root="true" ma:fieldsID="64b0a77b51f40ac5acc6d1ec2402e021" ns1:_="" ns2:_="" ns3:_="">
    <xsd:import namespace="http://schemas.microsoft.com/sharepoint/v3"/>
    <xsd:import namespace="92eb502a-3966-4f3c-b2d4-c7bd27419983"/>
    <xsd:import namespace="1c87b254-e4f4-4c20-9e90-6471aaa072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eb502a-3966-4f3c-b2d4-c7bd274199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7b254-e4f4-4c20-9e90-6471aaa072c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727d65b-4816-4bf2-9028-4c5c59ec6389}" ma:internalName="TaxCatchAll" ma:showField="CatchAllData" ma:web="1c87b254-e4f4-4c20-9e90-6471aaa072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6D67A4-A6E9-4081-960D-90093BB10427}">
  <ds:schemaRefs>
    <ds:schemaRef ds:uri="http://schemas.microsoft.com/office/2006/metadata/properties"/>
    <ds:schemaRef ds:uri="http://schemas.microsoft.com/office/infopath/2007/PartnerControls"/>
    <ds:schemaRef ds:uri="1c87b254-e4f4-4c20-9e90-6471aaa072cc"/>
    <ds:schemaRef ds:uri="92eb502a-3966-4f3c-b2d4-c7bd27419983"/>
  </ds:schemaRefs>
</ds:datastoreItem>
</file>

<file path=customXml/itemProps2.xml><?xml version="1.0" encoding="utf-8"?>
<ds:datastoreItem xmlns:ds="http://schemas.openxmlformats.org/officeDocument/2006/customXml" ds:itemID="{4827C47A-AA44-424E-B509-1D8E147D160D}"/>
</file>

<file path=customXml/itemProps3.xml><?xml version="1.0" encoding="utf-8"?>
<ds:datastoreItem xmlns:ds="http://schemas.openxmlformats.org/officeDocument/2006/customXml" ds:itemID="{D205273B-C016-43F1-B081-17E6B26CD9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ChronicleVTI</vt:lpstr>
      <vt:lpstr>Convenzioni di Naming  ai LNL</vt:lpstr>
      <vt:lpstr>Nomenclature in uso definite all'interno dai vari ambiti di utilizzo (Infrastrutture, Meccanico, Elettrico, Informatico, operazione)</vt:lpstr>
      <vt:lpstr>COSA nominiamo?</vt:lpstr>
      <vt:lpstr>Scopi della nomenclature</vt:lpstr>
      <vt:lpstr>POSIZIONE - LBS </vt:lpstr>
      <vt:lpstr> FUNZIONE / PARTE – FBS/PBS </vt:lpstr>
      <vt:lpstr> INFORMAZIONI</vt:lpstr>
      <vt:lpstr> Nome Strutturato</vt:lpstr>
      <vt:lpstr>IL caso degli oggetti </vt:lpstr>
      <vt:lpstr>Connessioni</vt:lpstr>
      <vt:lpstr>NomenclaturE     </vt:lpstr>
      <vt:lpstr>Naming Convention LNL Accelerator Complex</vt:lpstr>
      <vt:lpstr>CONDIVISIONE e diffusione </vt:lpstr>
      <vt:lpstr>PUNTI APERTI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2359</cp:revision>
  <dcterms:created xsi:type="dcterms:W3CDTF">2021-11-19T07:46:12Z</dcterms:created>
  <dcterms:modified xsi:type="dcterms:W3CDTF">2021-11-22T11:10:29Z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0x010100B2FFB271DC033E4393EB7035D9B201DC</vt:lpwstr>
  </property>
  <property fmtid="{D5CDD505-2E9C-101B-9397-08002B2CF9AE}" pid="3" name="xd_ProgID">
    <vt:lpwstr/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bool>false</vt:bool>
  </property>
</Properties>
</file>